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56" r:id="rId11"/>
    <p:sldId id="257" r:id="rId12"/>
    <p:sldId id="268" r:id="rId13"/>
    <p:sldId id="269" r:id="rId14"/>
    <p:sldId id="270" r:id="rId15"/>
    <p:sldId id="271" r:id="rId16"/>
    <p:sldId id="25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A125E-0657-40DB-8EF4-36966A9C36FA}" v="72" dt="2023-10-04T05:39:47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CCAA125E-0657-40DB-8EF4-36966A9C36FA}"/>
    <pc:docChg chg="undo custSel addSld modSld">
      <pc:chgData name="Talbott, Heather" userId="8ebef113-e037-4d89-a70e-4d4fa7ecfcdf" providerId="ADAL" clId="{CCAA125E-0657-40DB-8EF4-36966A9C36FA}" dt="2023-10-04T05:39:47.967" v="572" actId="1076"/>
      <pc:docMkLst>
        <pc:docMk/>
      </pc:docMkLst>
      <pc:sldChg chg="addSp delSp mod">
        <pc:chgData name="Talbott, Heather" userId="8ebef113-e037-4d89-a70e-4d4fa7ecfcdf" providerId="ADAL" clId="{CCAA125E-0657-40DB-8EF4-36966A9C36FA}" dt="2023-10-04T04:16:46.143" v="79" actId="478"/>
        <pc:sldMkLst>
          <pc:docMk/>
          <pc:sldMk cId="4078144933" sldId="256"/>
        </pc:sldMkLst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15" creationId="{A8C11BE8-730A-CBF1-E701-B25EAC2E865C}"/>
          </ac:spMkLst>
        </pc:spChg>
        <pc:spChg chg="add del">
          <ac:chgData name="Talbott, Heather" userId="8ebef113-e037-4d89-a70e-4d4fa7ecfcdf" providerId="ADAL" clId="{CCAA125E-0657-40DB-8EF4-36966A9C36FA}" dt="2023-10-04T04:16:41.863" v="78" actId="478"/>
          <ac:spMkLst>
            <pc:docMk/>
            <pc:sldMk cId="4078144933" sldId="256"/>
            <ac:spMk id="20" creationId="{F2E7116C-EB51-8159-F1D1-F833293BD8AF}"/>
          </ac:spMkLst>
        </pc:spChg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25" creationId="{FB40D159-1233-6733-D4CA-4C87AB86E4E4}"/>
          </ac:spMkLst>
        </pc:spChg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50" creationId="{CFC23DF7-3AA4-64B2-E9F4-079A5BB35A73}"/>
          </ac:spMkLst>
        </pc:spChg>
        <pc:picChg chg="add del">
          <ac:chgData name="Talbott, Heather" userId="8ebef113-e037-4d89-a70e-4d4fa7ecfcdf" providerId="ADAL" clId="{CCAA125E-0657-40DB-8EF4-36966A9C36FA}" dt="2023-10-04T04:16:46.143" v="79" actId="478"/>
          <ac:picMkLst>
            <pc:docMk/>
            <pc:sldMk cId="4078144933" sldId="256"/>
            <ac:picMk id="51" creationId="{746E5B57-E8DC-AB51-397E-2B4C498AA000}"/>
          </ac:picMkLst>
        </pc:picChg>
        <pc:cxnChg chg="add del">
          <ac:chgData name="Talbott, Heather" userId="8ebef113-e037-4d89-a70e-4d4fa7ecfcdf" providerId="ADAL" clId="{CCAA125E-0657-40DB-8EF4-36966A9C36FA}" dt="2023-10-04T04:16:41.863" v="78" actId="478"/>
          <ac:cxnSpMkLst>
            <pc:docMk/>
            <pc:sldMk cId="4078144933" sldId="256"/>
            <ac:cxnSpMk id="40" creationId="{13AB5694-7DCE-E509-60BF-D1E4C6025E49}"/>
          </ac:cxnSpMkLst>
        </pc:cxnChg>
        <pc:cxnChg chg="add del">
          <ac:chgData name="Talbott, Heather" userId="8ebef113-e037-4d89-a70e-4d4fa7ecfcdf" providerId="ADAL" clId="{CCAA125E-0657-40DB-8EF4-36966A9C36FA}" dt="2023-10-04T04:16:41.064" v="77" actId="478"/>
          <ac:cxnSpMkLst>
            <pc:docMk/>
            <pc:sldMk cId="4078144933" sldId="256"/>
            <ac:cxnSpMk id="45" creationId="{D8109FBE-D036-A31E-CC91-C24951EAB6F6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4:11:45.097" v="17" actId="1076"/>
        <pc:sldMkLst>
          <pc:docMk/>
          <pc:sldMk cId="2977321808" sldId="265"/>
        </pc:sldMkLst>
        <pc:spChg chg="mod">
          <ac:chgData name="Talbott, Heather" userId="8ebef113-e037-4d89-a70e-4d4fa7ecfcdf" providerId="ADAL" clId="{CCAA125E-0657-40DB-8EF4-36966A9C36FA}" dt="2023-10-04T04:11:22.582" v="12" actId="1076"/>
          <ac:spMkLst>
            <pc:docMk/>
            <pc:sldMk cId="2977321808" sldId="265"/>
            <ac:spMk id="4" creationId="{6FFCE2C8-18A6-14C9-D76D-9135E7472B24}"/>
          </ac:spMkLst>
        </pc:spChg>
        <pc:spChg chg="mod">
          <ac:chgData name="Talbott, Heather" userId="8ebef113-e037-4d89-a70e-4d4fa7ecfcdf" providerId="ADAL" clId="{CCAA125E-0657-40DB-8EF4-36966A9C36FA}" dt="2023-10-04T04:11:34.841" v="14" actId="2711"/>
          <ac:spMkLst>
            <pc:docMk/>
            <pc:sldMk cId="2977321808" sldId="265"/>
            <ac:spMk id="5" creationId="{FB4EAE11-7449-256E-7039-AD688DF29E57}"/>
          </ac:spMkLst>
        </pc:spChg>
        <pc:spChg chg="add mod">
          <ac:chgData name="Talbott, Heather" userId="8ebef113-e037-4d89-a70e-4d4fa7ecfcdf" providerId="ADAL" clId="{CCAA125E-0657-40DB-8EF4-36966A9C36FA}" dt="2023-10-04T04:11:39.889" v="15" actId="1076"/>
          <ac:spMkLst>
            <pc:docMk/>
            <pc:sldMk cId="2977321808" sldId="265"/>
            <ac:spMk id="8" creationId="{F4B46EF6-80C9-0D74-595F-A467AF4FB20C}"/>
          </ac:spMkLst>
        </pc:spChg>
        <pc:grpChg chg="add mod">
          <ac:chgData name="Talbott, Heather" userId="8ebef113-e037-4d89-a70e-4d4fa7ecfcdf" providerId="ADAL" clId="{CCAA125E-0657-40DB-8EF4-36966A9C36FA}" dt="2023-10-04T04:11:39.889" v="15" actId="1076"/>
          <ac:grpSpMkLst>
            <pc:docMk/>
            <pc:sldMk cId="2977321808" sldId="265"/>
            <ac:grpSpMk id="2" creationId="{6C001457-EDFA-077F-35D9-332F020E0EF4}"/>
          </ac:grpSpMkLst>
        </pc:grpChg>
        <pc:picChg chg="mod">
          <ac:chgData name="Talbott, Heather" userId="8ebef113-e037-4d89-a70e-4d4fa7ecfcdf" providerId="ADAL" clId="{CCAA125E-0657-40DB-8EF4-36966A9C36FA}" dt="2023-10-04T04:10:50.624" v="1"/>
          <ac:picMkLst>
            <pc:docMk/>
            <pc:sldMk cId="2977321808" sldId="265"/>
            <ac:picMk id="3" creationId="{97E41EAC-BE2D-983A-B605-645D136CD6E7}"/>
          </ac:picMkLst>
        </pc:picChg>
        <pc:picChg chg="add mod">
          <ac:chgData name="Talbott, Heather" userId="8ebef113-e037-4d89-a70e-4d4fa7ecfcdf" providerId="ADAL" clId="{CCAA125E-0657-40DB-8EF4-36966A9C36FA}" dt="2023-10-04T04:11:45.097" v="17" actId="1076"/>
          <ac:picMkLst>
            <pc:docMk/>
            <pc:sldMk cId="2977321808" sldId="265"/>
            <ac:picMk id="10" creationId="{54A9A86C-AEBB-D740-9F9B-70763B041834}"/>
          </ac:picMkLst>
        </pc:picChg>
        <pc:cxnChg chg="mod">
          <ac:chgData name="Talbott, Heather" userId="8ebef113-e037-4d89-a70e-4d4fa7ecfcdf" providerId="ADAL" clId="{CCAA125E-0657-40DB-8EF4-36966A9C36FA}" dt="2023-10-04T04:10:50.624" v="1"/>
          <ac:cxnSpMkLst>
            <pc:docMk/>
            <pc:sldMk cId="2977321808" sldId="265"/>
            <ac:cxnSpMk id="6" creationId="{008EF060-D963-CF97-9179-B1C911E940ED}"/>
          </ac:cxnSpMkLst>
        </pc:cxnChg>
        <pc:cxnChg chg="mod">
          <ac:chgData name="Talbott, Heather" userId="8ebef113-e037-4d89-a70e-4d4fa7ecfcdf" providerId="ADAL" clId="{CCAA125E-0657-40DB-8EF4-36966A9C36FA}" dt="2023-10-04T04:10:50.624" v="1"/>
          <ac:cxnSpMkLst>
            <pc:docMk/>
            <pc:sldMk cId="2977321808" sldId="265"/>
            <ac:cxnSpMk id="7" creationId="{CF62A0C5-806F-C3AA-8207-7D3B660F981A}"/>
          </ac:cxnSpMkLst>
        </pc:cxnChg>
        <pc:cxnChg chg="add mod">
          <ac:chgData name="Talbott, Heather" userId="8ebef113-e037-4d89-a70e-4d4fa7ecfcdf" providerId="ADAL" clId="{CCAA125E-0657-40DB-8EF4-36966A9C36FA}" dt="2023-10-04T04:11:39.889" v="15" actId="1076"/>
          <ac:cxnSpMkLst>
            <pc:docMk/>
            <pc:sldMk cId="2977321808" sldId="265"/>
            <ac:cxnSpMk id="9" creationId="{0DA8C82E-4A77-BAFF-3F44-B02736BC19B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14:31.769" v="59" actId="1076"/>
        <pc:sldMkLst>
          <pc:docMk/>
          <pc:sldMk cId="289903139" sldId="266"/>
        </pc:sldMkLst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4" creationId="{7EF01B32-F026-37BB-8384-3B3200A546CE}"/>
          </ac:spMkLst>
        </pc:spChg>
        <pc:spChg chg="mod">
          <ac:chgData name="Talbott, Heather" userId="8ebef113-e037-4d89-a70e-4d4fa7ecfcdf" providerId="ADAL" clId="{CCAA125E-0657-40DB-8EF4-36966A9C36FA}" dt="2023-10-04T04:12:35.884" v="21" actId="1076"/>
          <ac:spMkLst>
            <pc:docMk/>
            <pc:sldMk cId="289903139" sldId="266"/>
            <ac:spMk id="6" creationId="{A4D97A96-6AE4-F2D4-187A-EEE5AB9ACCC8}"/>
          </ac:spMkLst>
        </pc:spChg>
        <pc:spChg chg="mod">
          <ac:chgData name="Talbott, Heather" userId="8ebef113-e037-4d89-a70e-4d4fa7ecfcdf" providerId="ADAL" clId="{CCAA125E-0657-40DB-8EF4-36966A9C36FA}" dt="2023-10-04T04:12:47.921" v="23" actId="1076"/>
          <ac:spMkLst>
            <pc:docMk/>
            <pc:sldMk cId="289903139" sldId="266"/>
            <ac:spMk id="7" creationId="{54CBC7AE-BBAD-4972-98BB-0B012855D84E}"/>
          </ac:spMkLst>
        </pc:spChg>
        <pc:spChg chg="mod">
          <ac:chgData name="Talbott, Heather" userId="8ebef113-e037-4d89-a70e-4d4fa7ecfcdf" providerId="ADAL" clId="{CCAA125E-0657-40DB-8EF4-36966A9C36FA}" dt="2023-10-04T04:12:52.350" v="25" actId="1076"/>
          <ac:spMkLst>
            <pc:docMk/>
            <pc:sldMk cId="289903139" sldId="266"/>
            <ac:spMk id="8" creationId="{90952EAE-CA31-E4BA-A39F-F4545000D8A1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9" creationId="{A2E67678-F087-4453-0105-BEB7028C61D2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0" creationId="{6C7FAE20-6582-3820-1E2C-5968F86FC0A2}"/>
          </ac:spMkLst>
        </pc:spChg>
        <pc:spChg chg="mod">
          <ac:chgData name="Talbott, Heather" userId="8ebef113-e037-4d89-a70e-4d4fa7ecfcdf" providerId="ADAL" clId="{CCAA125E-0657-40DB-8EF4-36966A9C36FA}" dt="2023-10-04T04:12:57.738" v="27" actId="1076"/>
          <ac:spMkLst>
            <pc:docMk/>
            <pc:sldMk cId="289903139" sldId="266"/>
            <ac:spMk id="11" creationId="{FAA6A102-D053-F499-C19B-53F100EF96AE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2" creationId="{4F792BFA-AF9E-4836-2AF1-4C6E72A45509}"/>
          </ac:spMkLst>
        </pc:spChg>
        <pc:spChg chg="mod">
          <ac:chgData name="Talbott, Heather" userId="8ebef113-e037-4d89-a70e-4d4fa7ecfcdf" providerId="ADAL" clId="{CCAA125E-0657-40DB-8EF4-36966A9C36FA}" dt="2023-10-04T04:13:02.673" v="29" actId="1076"/>
          <ac:spMkLst>
            <pc:docMk/>
            <pc:sldMk cId="289903139" sldId="266"/>
            <ac:spMk id="13" creationId="{9DE0844E-2DCA-8D80-0DB3-94883EDEF240}"/>
          </ac:spMkLst>
        </pc:spChg>
        <pc:spChg chg="mod">
          <ac:chgData name="Talbott, Heather" userId="8ebef113-e037-4d89-a70e-4d4fa7ecfcdf" providerId="ADAL" clId="{CCAA125E-0657-40DB-8EF4-36966A9C36FA}" dt="2023-10-04T04:13:11.815" v="33" actId="1076"/>
          <ac:spMkLst>
            <pc:docMk/>
            <pc:sldMk cId="289903139" sldId="266"/>
            <ac:spMk id="14" creationId="{67414799-5C5B-21EF-CCFE-D38671DD5970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5" creationId="{85979C74-F123-9AC3-9D7C-8BD27975E0A0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6" creationId="{3DBD162F-BCDA-8BDF-4F4B-CD8B5F37FAEC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7" creationId="{E7836923-D3CF-8173-12CD-6A4FCB646442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26" creationId="{06588992-A18F-EB23-1CE1-19F211B30EF8}"/>
          </ac:spMkLst>
        </pc:spChg>
        <pc:grpChg chg="add mod">
          <ac:chgData name="Talbott, Heather" userId="8ebef113-e037-4d89-a70e-4d4fa7ecfcdf" providerId="ADAL" clId="{CCAA125E-0657-40DB-8EF4-36966A9C36FA}" dt="2023-10-04T04:14:29.587" v="57" actId="1076"/>
          <ac:grpSpMkLst>
            <pc:docMk/>
            <pc:sldMk cId="289903139" sldId="266"/>
            <ac:grpSpMk id="2" creationId="{09B1A1A7-B453-2608-7905-7B4FF7F7926A}"/>
          </ac:grpSpMkLst>
        </pc:grpChg>
        <pc:grpChg chg="mod">
          <ac:chgData name="Talbott, Heather" userId="8ebef113-e037-4d89-a70e-4d4fa7ecfcdf" providerId="ADAL" clId="{CCAA125E-0657-40DB-8EF4-36966A9C36FA}" dt="2023-10-04T04:13:56.846" v="53"/>
          <ac:grpSpMkLst>
            <pc:docMk/>
            <pc:sldMk cId="289903139" sldId="266"/>
            <ac:grpSpMk id="34" creationId="{8A46B010-3EE2-B78B-AE37-5D1DA5BF68C4}"/>
          </ac:grpSpMkLst>
        </pc:grpChg>
        <pc:grpChg chg="add del mod">
          <ac:chgData name="Talbott, Heather" userId="8ebef113-e037-4d89-a70e-4d4fa7ecfcdf" providerId="ADAL" clId="{CCAA125E-0657-40DB-8EF4-36966A9C36FA}" dt="2023-10-04T04:13:55.647" v="49"/>
          <ac:grpSpMkLst>
            <pc:docMk/>
            <pc:sldMk cId="289903139" sldId="266"/>
            <ac:grpSpMk id="38" creationId="{B7DBBCE3-731B-BBC6-EA0A-7C665F6BC294}"/>
          </ac:grpSpMkLst>
        </pc:grpChg>
        <pc:grpChg chg="mod">
          <ac:chgData name="Talbott, Heather" userId="8ebef113-e037-4d89-a70e-4d4fa7ecfcdf" providerId="ADAL" clId="{CCAA125E-0657-40DB-8EF4-36966A9C36FA}" dt="2023-10-04T04:13:55.191" v="47"/>
          <ac:grpSpMkLst>
            <pc:docMk/>
            <pc:sldMk cId="289903139" sldId="266"/>
            <ac:grpSpMk id="40" creationId="{E8BA90AA-B563-B641-0956-D194150F493D}"/>
          </ac:grpSpMkLst>
        </pc:grpChg>
        <pc:grpChg chg="mod">
          <ac:chgData name="Talbott, Heather" userId="8ebef113-e037-4d89-a70e-4d4fa7ecfcdf" providerId="ADAL" clId="{CCAA125E-0657-40DB-8EF4-36966A9C36FA}" dt="2023-10-04T04:14:29.587" v="57" actId="1076"/>
          <ac:grpSpMkLst>
            <pc:docMk/>
            <pc:sldMk cId="289903139" sldId="266"/>
            <ac:grpSpMk id="42" creationId="{39865401-0BD8-89DA-D0C1-BFDBC3B4F11E}"/>
          </ac:grpSpMkLst>
        </pc:grpChg>
        <pc:picChg chg="mod">
          <ac:chgData name="Talbott, Heather" userId="8ebef113-e037-4d89-a70e-4d4fa7ecfcdf" providerId="ADAL" clId="{CCAA125E-0657-40DB-8EF4-36966A9C36FA}" dt="2023-10-04T04:13:08.677" v="32" actId="1076"/>
          <ac:picMkLst>
            <pc:docMk/>
            <pc:sldMk cId="289903139" sldId="266"/>
            <ac:picMk id="3" creationId="{C3E31E2D-9962-2AE7-1083-CBEAF96DD5A6}"/>
          </ac:picMkLst>
        </pc:picChg>
        <pc:picChg chg="add mod">
          <ac:chgData name="Talbott, Heather" userId="8ebef113-e037-4d89-a70e-4d4fa7ecfcdf" providerId="ADAL" clId="{CCAA125E-0657-40DB-8EF4-36966A9C36FA}" dt="2023-10-04T04:14:31.769" v="59" actId="1076"/>
          <ac:picMkLst>
            <pc:docMk/>
            <pc:sldMk cId="289903139" sldId="266"/>
            <ac:picMk id="44" creationId="{02E37D03-DE84-7748-5752-9B1F4B543873}"/>
          </ac:picMkLst>
        </pc:pic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0" creationId="{86FBCC55-1027-FC8A-9412-A1DC9AE5A00C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1" creationId="{30D5E37E-02D8-0083-1BED-80E6BD907169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2" creationId="{71ADD442-8C8B-C523-1C7B-6F8C5B62812C}"/>
          </ac:inkMkLst>
        </pc:inkChg>
        <pc:inkChg chg="add del mod">
          <ac:chgData name="Talbott, Heather" userId="8ebef113-e037-4d89-a70e-4d4fa7ecfcdf" providerId="ADAL" clId="{CCAA125E-0657-40DB-8EF4-36966A9C36FA}" dt="2023-10-04T04:13:56.846" v="53"/>
          <ac:inkMkLst>
            <pc:docMk/>
            <pc:sldMk cId="289903139" sldId="266"/>
            <ac:inkMk id="33" creationId="{ABCC515A-A233-278D-3E9A-E6D11160842D}"/>
          </ac:inkMkLst>
        </pc:inkChg>
        <pc:inkChg chg="add del mod">
          <ac:chgData name="Talbott, Heather" userId="8ebef113-e037-4d89-a70e-4d4fa7ecfcdf" providerId="ADAL" clId="{CCAA125E-0657-40DB-8EF4-36966A9C36FA}" dt="2023-10-04T04:13:56.453" v="51" actId="9405"/>
          <ac:inkMkLst>
            <pc:docMk/>
            <pc:sldMk cId="289903139" sldId="266"/>
            <ac:inkMk id="35" creationId="{B9DD055C-E870-6512-B609-A1A8137AE394}"/>
          </ac:inkMkLst>
        </pc:inkChg>
        <pc:inkChg chg="add del mod">
          <ac:chgData name="Talbott, Heather" userId="8ebef113-e037-4d89-a70e-4d4fa7ecfcdf" providerId="ADAL" clId="{CCAA125E-0657-40DB-8EF4-36966A9C36FA}" dt="2023-10-04T04:13:56.094" v="50" actId="9405"/>
          <ac:inkMkLst>
            <pc:docMk/>
            <pc:sldMk cId="289903139" sldId="266"/>
            <ac:inkMk id="36" creationId="{C97309B3-28FB-5996-6B4D-2C863BC95B86}"/>
          </ac:inkMkLst>
        </pc:inkChg>
        <pc:inkChg chg="add del mod">
          <ac:chgData name="Talbott, Heather" userId="8ebef113-e037-4d89-a70e-4d4fa7ecfcdf" providerId="ADAL" clId="{CCAA125E-0657-40DB-8EF4-36966A9C36FA}" dt="2023-10-04T04:13:55.647" v="49"/>
          <ac:inkMkLst>
            <pc:docMk/>
            <pc:sldMk cId="289903139" sldId="266"/>
            <ac:inkMk id="37" creationId="{8C82D344-914B-5E0C-70F0-558FD02C90E2}"/>
          </ac:inkMkLst>
        </pc:inkChg>
        <pc:inkChg chg="add del mod">
          <ac:chgData name="Talbott, Heather" userId="8ebef113-e037-4d89-a70e-4d4fa7ecfcdf" providerId="ADAL" clId="{CCAA125E-0657-40DB-8EF4-36966A9C36FA}" dt="2023-10-04T04:13:55.191" v="47"/>
          <ac:inkMkLst>
            <pc:docMk/>
            <pc:sldMk cId="289903139" sldId="266"/>
            <ac:inkMk id="39" creationId="{C63D78C5-ED0B-1412-D915-54098C6F605B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41" creationId="{A7682B81-9707-7324-4FB0-BD131AA9E923}"/>
          </ac:inkMkLst>
        </pc:ink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5" creationId="{8CFF01BE-4003-6238-6882-4F5A4204D3AE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18" creationId="{6F5404CC-C3D4-AED0-47C4-F066F8E40623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19" creationId="{973146FC-399E-A55F-E77C-A908AB2A0007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0" creationId="{BBEF5236-1D34-E705-F748-3C9E6F327255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1" creationId="{0F112EF0-8B66-819F-7E87-2DB18FD71769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2" creationId="{FBA8B004-757E-5818-9106-C02BE443C9A4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3" creationId="{3FCD26BA-A15C-B350-8A24-74CB870A2A21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4" creationId="{3A2A1917-E34C-67A9-1D9D-D3E8CB36BD2B}"/>
          </ac:cxnSpMkLst>
        </pc:cxnChg>
        <pc:cxnChg chg="mod">
          <ac:chgData name="Talbott, Heather" userId="8ebef113-e037-4d89-a70e-4d4fa7ecfcdf" providerId="ADAL" clId="{CCAA125E-0657-40DB-8EF4-36966A9C36FA}" dt="2023-10-04T04:14:17.277" v="56" actId="14100"/>
          <ac:cxnSpMkLst>
            <pc:docMk/>
            <pc:sldMk cId="289903139" sldId="266"/>
            <ac:cxnSpMk id="25" creationId="{1323D598-AC9D-9774-5414-8699E23FAEAE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7" creationId="{DEBF579E-0613-2F16-CD13-953C4F3E0310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8" creationId="{680ADFD3-8BF5-28A0-0E82-65766D4B71A1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15:31.871" v="73" actId="1076"/>
        <pc:sldMkLst>
          <pc:docMk/>
          <pc:sldMk cId="86601595" sldId="267"/>
        </pc:sldMkLst>
        <pc:spChg chg="add del mod">
          <ac:chgData name="Talbott, Heather" userId="8ebef113-e037-4d89-a70e-4d4fa7ecfcdf" providerId="ADAL" clId="{CCAA125E-0657-40DB-8EF4-36966A9C36FA}" dt="2023-10-04T04:15:10.494" v="64"/>
          <ac:spMkLst>
            <pc:docMk/>
            <pc:sldMk cId="86601595" sldId="267"/>
            <ac:spMk id="3" creationId="{1364CCDF-A611-F483-14D6-749B93CDEDFD}"/>
          </ac:spMkLst>
        </pc:spChg>
        <pc:spChg chg="add del mod">
          <ac:chgData name="Talbott, Heather" userId="8ebef113-e037-4d89-a70e-4d4fa7ecfcdf" providerId="ADAL" clId="{CCAA125E-0657-40DB-8EF4-36966A9C36FA}" dt="2023-10-04T04:15:10.494" v="64"/>
          <ac:spMkLst>
            <pc:docMk/>
            <pc:sldMk cId="86601595" sldId="267"/>
            <ac:spMk id="5" creationId="{492D7B49-47CE-04B8-6B88-36F290BC687F}"/>
          </ac:spMkLst>
        </pc:spChg>
        <pc:spChg chg="add mod">
          <ac:chgData name="Talbott, Heather" userId="8ebef113-e037-4d89-a70e-4d4fa7ecfcdf" providerId="ADAL" clId="{CCAA125E-0657-40DB-8EF4-36966A9C36FA}" dt="2023-10-04T04:15:27.472" v="71" actId="1076"/>
          <ac:spMkLst>
            <pc:docMk/>
            <pc:sldMk cId="86601595" sldId="267"/>
            <ac:spMk id="8" creationId="{CC84669A-CB2F-88E9-A21F-EEFF4DAA7BC4}"/>
          </ac:spMkLst>
        </pc:spChg>
        <pc:spChg chg="add mod">
          <ac:chgData name="Talbott, Heather" userId="8ebef113-e037-4d89-a70e-4d4fa7ecfcdf" providerId="ADAL" clId="{CCAA125E-0657-40DB-8EF4-36966A9C36FA}" dt="2023-10-04T04:15:24.019" v="70" actId="1076"/>
          <ac:spMkLst>
            <pc:docMk/>
            <pc:sldMk cId="86601595" sldId="267"/>
            <ac:spMk id="10" creationId="{B85C7BDE-1A57-37A6-79D5-F05A12D059C9}"/>
          </ac:spMkLst>
        </pc:spChg>
        <pc:picChg chg="add del mod">
          <ac:chgData name="Talbott, Heather" userId="8ebef113-e037-4d89-a70e-4d4fa7ecfcdf" providerId="ADAL" clId="{CCAA125E-0657-40DB-8EF4-36966A9C36FA}" dt="2023-10-04T04:15:10.494" v="64"/>
          <ac:picMkLst>
            <pc:docMk/>
            <pc:sldMk cId="86601595" sldId="267"/>
            <ac:picMk id="2" creationId="{76AEFB4C-098C-366B-7A11-84EEF5B861C7}"/>
          </ac:picMkLst>
        </pc:picChg>
        <pc:picChg chg="add mod">
          <ac:chgData name="Talbott, Heather" userId="8ebef113-e037-4d89-a70e-4d4fa7ecfcdf" providerId="ADAL" clId="{CCAA125E-0657-40DB-8EF4-36966A9C36FA}" dt="2023-10-04T04:15:13.304" v="66" actId="1076"/>
          <ac:picMkLst>
            <pc:docMk/>
            <pc:sldMk cId="86601595" sldId="267"/>
            <ac:picMk id="7" creationId="{E865A376-A800-0DF5-F25A-9F8A2E6C1235}"/>
          </ac:picMkLst>
        </pc:picChg>
        <pc:picChg chg="add mod">
          <ac:chgData name="Talbott, Heather" userId="8ebef113-e037-4d89-a70e-4d4fa7ecfcdf" providerId="ADAL" clId="{CCAA125E-0657-40DB-8EF4-36966A9C36FA}" dt="2023-10-04T04:15:31.871" v="73" actId="1076"/>
          <ac:picMkLst>
            <pc:docMk/>
            <pc:sldMk cId="86601595" sldId="267"/>
            <ac:picMk id="12" creationId="{DFE8941E-B023-F6CD-0434-400A47216C58}"/>
          </ac:picMkLst>
        </pc:picChg>
        <pc:cxnChg chg="add del mod">
          <ac:chgData name="Talbott, Heather" userId="8ebef113-e037-4d89-a70e-4d4fa7ecfcdf" providerId="ADAL" clId="{CCAA125E-0657-40DB-8EF4-36966A9C36FA}" dt="2023-10-04T04:15:10.494" v="64"/>
          <ac:cxnSpMkLst>
            <pc:docMk/>
            <pc:sldMk cId="86601595" sldId="267"/>
            <ac:cxnSpMk id="4" creationId="{2226F491-39C2-5CE5-85CE-163CBDECC585}"/>
          </ac:cxnSpMkLst>
        </pc:cxnChg>
        <pc:cxnChg chg="add del mod">
          <ac:chgData name="Talbott, Heather" userId="8ebef113-e037-4d89-a70e-4d4fa7ecfcdf" providerId="ADAL" clId="{CCAA125E-0657-40DB-8EF4-36966A9C36FA}" dt="2023-10-04T04:15:10.494" v="64"/>
          <ac:cxnSpMkLst>
            <pc:docMk/>
            <pc:sldMk cId="86601595" sldId="267"/>
            <ac:cxnSpMk id="6" creationId="{A373F85E-8832-82C1-3129-F035B366E716}"/>
          </ac:cxnSpMkLst>
        </pc:cxnChg>
        <pc:cxnChg chg="add mod">
          <ac:chgData name="Talbott, Heather" userId="8ebef113-e037-4d89-a70e-4d4fa7ecfcdf" providerId="ADAL" clId="{CCAA125E-0657-40DB-8EF4-36966A9C36FA}" dt="2023-10-04T04:15:13.304" v="66" actId="1076"/>
          <ac:cxnSpMkLst>
            <pc:docMk/>
            <pc:sldMk cId="86601595" sldId="267"/>
            <ac:cxnSpMk id="9" creationId="{F79B2D1A-5249-E2AC-8957-9C2D107A328A}"/>
          </ac:cxnSpMkLst>
        </pc:cxnChg>
        <pc:cxnChg chg="add mod">
          <ac:chgData name="Talbott, Heather" userId="8ebef113-e037-4d89-a70e-4d4fa7ecfcdf" providerId="ADAL" clId="{CCAA125E-0657-40DB-8EF4-36966A9C36FA}" dt="2023-10-04T04:15:13.304" v="66" actId="1076"/>
          <ac:cxnSpMkLst>
            <pc:docMk/>
            <pc:sldMk cId="86601595" sldId="267"/>
            <ac:cxnSpMk id="11" creationId="{52A63101-85A3-FA84-787A-D4DE9CF60E4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1:53.342" v="103" actId="1076"/>
        <pc:sldMkLst>
          <pc:docMk/>
          <pc:sldMk cId="2552581574" sldId="268"/>
        </pc:sldMkLst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4" creationId="{E5609D42-6566-72D6-D1EC-AC55F01D64D2}"/>
          </ac:spMkLst>
        </pc:spChg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5" creationId="{BB21FBE4-637A-6D54-7DE1-A1C106A643CC}"/>
          </ac:spMkLst>
        </pc:spChg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6" creationId="{652AA532-E31B-739A-D6A5-3E79A06A98B7}"/>
          </ac:spMkLst>
        </pc:spChg>
        <pc:spChg chg="add del mod">
          <ac:chgData name="Talbott, Heather" userId="8ebef113-e037-4d89-a70e-4d4fa7ecfcdf" providerId="ADAL" clId="{CCAA125E-0657-40DB-8EF4-36966A9C36FA}" dt="2023-10-04T04:20:52.201" v="82"/>
          <ac:spMkLst>
            <pc:docMk/>
            <pc:sldMk cId="2552581574" sldId="268"/>
            <ac:spMk id="8" creationId="{647DC1D5-7790-F8D3-F9C5-020AD5AE4CDE}"/>
          </ac:spMkLst>
        </pc:spChg>
        <pc:spChg chg="add del mod">
          <ac:chgData name="Talbott, Heather" userId="8ebef113-e037-4d89-a70e-4d4fa7ecfcdf" providerId="ADAL" clId="{CCAA125E-0657-40DB-8EF4-36966A9C36FA}" dt="2023-10-04T04:20:52.201" v="82"/>
          <ac:spMkLst>
            <pc:docMk/>
            <pc:sldMk cId="2552581574" sldId="268"/>
            <ac:spMk id="9" creationId="{F53F8021-DBB1-1571-37C1-46C5790DC574}"/>
          </ac:spMkLst>
        </pc:spChg>
        <pc:spChg chg="mod">
          <ac:chgData name="Talbott, Heather" userId="8ebef113-e037-4d89-a70e-4d4fa7ecfcdf" providerId="ADAL" clId="{CCAA125E-0657-40DB-8EF4-36966A9C36FA}" dt="2023-10-04T04:20:53.255" v="83"/>
          <ac:spMkLst>
            <pc:docMk/>
            <pc:sldMk cId="2552581574" sldId="268"/>
            <ac:spMk id="12" creationId="{AF2E5DE1-A6C9-EE94-A663-F7580589FFEA}"/>
          </ac:spMkLst>
        </pc:spChg>
        <pc:spChg chg="mod">
          <ac:chgData name="Talbott, Heather" userId="8ebef113-e037-4d89-a70e-4d4fa7ecfcdf" providerId="ADAL" clId="{CCAA125E-0657-40DB-8EF4-36966A9C36FA}" dt="2023-10-04T04:20:53.255" v="83"/>
          <ac:spMkLst>
            <pc:docMk/>
            <pc:sldMk cId="2552581574" sldId="268"/>
            <ac:spMk id="13" creationId="{88DA8202-0DC9-0194-48DE-A51C5AB1447F}"/>
          </ac:spMkLst>
        </pc:spChg>
        <pc:spChg chg="mod">
          <ac:chgData name="Talbott, Heather" userId="8ebef113-e037-4d89-a70e-4d4fa7ecfcdf" providerId="ADAL" clId="{CCAA125E-0657-40DB-8EF4-36966A9C36FA}" dt="2023-10-04T04:21:45.313" v="100" actId="1076"/>
          <ac:spMkLst>
            <pc:docMk/>
            <pc:sldMk cId="2552581574" sldId="268"/>
            <ac:spMk id="14" creationId="{6043C386-77FA-5C0E-F17B-B470F6627771}"/>
          </ac:spMkLst>
        </pc:spChg>
        <pc:spChg chg="add mod">
          <ac:chgData name="Talbott, Heather" userId="8ebef113-e037-4d89-a70e-4d4fa7ecfcdf" providerId="ADAL" clId="{CCAA125E-0657-40DB-8EF4-36966A9C36FA}" dt="2023-10-04T04:21:48.064" v="101" actId="1076"/>
          <ac:spMkLst>
            <pc:docMk/>
            <pc:sldMk cId="2552581574" sldId="268"/>
            <ac:spMk id="16" creationId="{D0763580-DA97-DA77-7262-F2680922EF70}"/>
          </ac:spMkLst>
        </pc:spChg>
        <pc:spChg chg="add mod">
          <ac:chgData name="Talbott, Heather" userId="8ebef113-e037-4d89-a70e-4d4fa7ecfcdf" providerId="ADAL" clId="{CCAA125E-0657-40DB-8EF4-36966A9C36FA}" dt="2023-10-04T04:20:54.933" v="84" actId="1076"/>
          <ac:spMkLst>
            <pc:docMk/>
            <pc:sldMk cId="2552581574" sldId="268"/>
            <ac:spMk id="17" creationId="{5E632AB5-EC4F-CA15-4A37-F766E958CD4E}"/>
          </ac:spMkLst>
        </pc:spChg>
        <pc:grpChg chg="add del mod">
          <ac:chgData name="Talbott, Heather" userId="8ebef113-e037-4d89-a70e-4d4fa7ecfcdf" providerId="ADAL" clId="{CCAA125E-0657-40DB-8EF4-36966A9C36FA}" dt="2023-10-04T04:20:52.201" v="82"/>
          <ac:grpSpMkLst>
            <pc:docMk/>
            <pc:sldMk cId="2552581574" sldId="268"/>
            <ac:grpSpMk id="2" creationId="{424822C9-520F-838F-CFE9-899000568AF4}"/>
          </ac:grpSpMkLst>
        </pc:grpChg>
        <pc:grpChg chg="add mod">
          <ac:chgData name="Talbott, Heather" userId="8ebef113-e037-4d89-a70e-4d4fa7ecfcdf" providerId="ADAL" clId="{CCAA125E-0657-40DB-8EF4-36966A9C36FA}" dt="2023-10-04T04:20:54.933" v="84" actId="1076"/>
          <ac:grpSpMkLst>
            <pc:docMk/>
            <pc:sldMk cId="2552581574" sldId="268"/>
            <ac:grpSpMk id="10" creationId="{E3C4D3F0-98C3-08F8-1A46-C7C8D4E1A532}"/>
          </ac:grpSpMkLst>
        </pc:grpChg>
        <pc:picChg chg="mod">
          <ac:chgData name="Talbott, Heather" userId="8ebef113-e037-4d89-a70e-4d4fa7ecfcdf" providerId="ADAL" clId="{CCAA125E-0657-40DB-8EF4-36966A9C36FA}" dt="2023-10-04T04:20:51.360" v="81"/>
          <ac:picMkLst>
            <pc:docMk/>
            <pc:sldMk cId="2552581574" sldId="268"/>
            <ac:picMk id="3" creationId="{0AD18785-BA9D-D764-9E2B-706F61CEAA2D}"/>
          </ac:picMkLst>
        </pc:picChg>
        <pc:picChg chg="mod">
          <ac:chgData name="Talbott, Heather" userId="8ebef113-e037-4d89-a70e-4d4fa7ecfcdf" providerId="ADAL" clId="{CCAA125E-0657-40DB-8EF4-36966A9C36FA}" dt="2023-10-04T04:20:53.255" v="83"/>
          <ac:picMkLst>
            <pc:docMk/>
            <pc:sldMk cId="2552581574" sldId="268"/>
            <ac:picMk id="11" creationId="{8352F812-4136-0FF6-A4EC-F8606B9CBC07}"/>
          </ac:picMkLst>
        </pc:picChg>
        <pc:picChg chg="add mod">
          <ac:chgData name="Talbott, Heather" userId="8ebef113-e037-4d89-a70e-4d4fa7ecfcdf" providerId="ADAL" clId="{CCAA125E-0657-40DB-8EF4-36966A9C36FA}" dt="2023-10-04T04:21:53.342" v="103" actId="1076"/>
          <ac:picMkLst>
            <pc:docMk/>
            <pc:sldMk cId="2552581574" sldId="268"/>
            <ac:picMk id="24" creationId="{838CCAAC-1E6C-5412-E623-FE96EADBBF67}"/>
          </ac:picMkLst>
        </pc:picChg>
        <pc:cxnChg chg="mod">
          <ac:chgData name="Talbott, Heather" userId="8ebef113-e037-4d89-a70e-4d4fa7ecfcdf" providerId="ADAL" clId="{CCAA125E-0657-40DB-8EF4-36966A9C36FA}" dt="2023-10-04T04:20:51.360" v="81"/>
          <ac:cxnSpMkLst>
            <pc:docMk/>
            <pc:sldMk cId="2552581574" sldId="268"/>
            <ac:cxnSpMk id="7" creationId="{08418021-E160-C7C9-C5AE-1F8F2A5F3DF1}"/>
          </ac:cxnSpMkLst>
        </pc:cxnChg>
        <pc:cxnChg chg="mod">
          <ac:chgData name="Talbott, Heather" userId="8ebef113-e037-4d89-a70e-4d4fa7ecfcdf" providerId="ADAL" clId="{CCAA125E-0657-40DB-8EF4-36966A9C36FA}" dt="2023-10-04T04:21:36.013" v="97" actId="14100"/>
          <ac:cxnSpMkLst>
            <pc:docMk/>
            <pc:sldMk cId="2552581574" sldId="268"/>
            <ac:cxnSpMk id="15" creationId="{5AD14A89-E776-B448-BE92-46B399CE1F70}"/>
          </ac:cxnSpMkLst>
        </pc:cxnChg>
        <pc:cxnChg chg="add del mod">
          <ac:chgData name="Talbott, Heather" userId="8ebef113-e037-4d89-a70e-4d4fa7ecfcdf" providerId="ADAL" clId="{CCAA125E-0657-40DB-8EF4-36966A9C36FA}" dt="2023-10-04T04:21:41.471" v="99" actId="478"/>
          <ac:cxnSpMkLst>
            <pc:docMk/>
            <pc:sldMk cId="2552581574" sldId="268"/>
            <ac:cxnSpMk id="20" creationId="{3D563E15-DAA7-AB58-2CF4-175BC1FD75CC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3:12.662" v="127" actId="1076"/>
        <pc:sldMkLst>
          <pc:docMk/>
          <pc:sldMk cId="1980584285" sldId="269"/>
        </pc:sldMkLst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3" creationId="{EE86749E-E4FC-BA03-CDE9-4046E04B489A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4" creationId="{D50F5CCC-5A2A-DE13-C622-7AC6132DFA61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5" creationId="{6ABD5D91-8100-4EDF-B77A-BC4CAA97D01F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6" creationId="{343C3A23-6287-E95D-C4B1-E4E7B6F174BA}"/>
          </ac:spMkLst>
        </pc:spChg>
        <pc:spChg chg="add mod">
          <ac:chgData name="Talbott, Heather" userId="8ebef113-e037-4d89-a70e-4d4fa7ecfcdf" providerId="ADAL" clId="{CCAA125E-0657-40DB-8EF4-36966A9C36FA}" dt="2023-10-04T04:22:53.860" v="121" actId="1076"/>
          <ac:spMkLst>
            <pc:docMk/>
            <pc:sldMk cId="1980584285" sldId="269"/>
            <ac:spMk id="12" creationId="{33523ED0-71A2-A8CE-5E15-9F6F748D7FD6}"/>
          </ac:spMkLst>
        </pc:spChg>
        <pc:spChg chg="add mod">
          <ac:chgData name="Talbott, Heather" userId="8ebef113-e037-4d89-a70e-4d4fa7ecfcdf" providerId="ADAL" clId="{CCAA125E-0657-40DB-8EF4-36966A9C36FA}" dt="2023-10-04T04:22:50.340" v="120" actId="1076"/>
          <ac:spMkLst>
            <pc:docMk/>
            <pc:sldMk cId="1980584285" sldId="269"/>
            <ac:spMk id="13" creationId="{1F768EC3-CCFD-FDA0-C64E-F838C0E349A7}"/>
          </ac:spMkLst>
        </pc:spChg>
        <pc:spChg chg="add mod">
          <ac:chgData name="Talbott, Heather" userId="8ebef113-e037-4d89-a70e-4d4fa7ecfcdf" providerId="ADAL" clId="{CCAA125E-0657-40DB-8EF4-36966A9C36FA}" dt="2023-10-04T04:22:35.703" v="115" actId="20577"/>
          <ac:spMkLst>
            <pc:docMk/>
            <pc:sldMk cId="1980584285" sldId="269"/>
            <ac:spMk id="14" creationId="{01A98DB0-5330-943C-D30D-E2468AD9FA45}"/>
          </ac:spMkLst>
        </pc:spChg>
        <pc:spChg chg="add mod">
          <ac:chgData name="Talbott, Heather" userId="8ebef113-e037-4d89-a70e-4d4fa7ecfcdf" providerId="ADAL" clId="{CCAA125E-0657-40DB-8EF4-36966A9C36FA}" dt="2023-10-04T04:22:47.370" v="119" actId="1076"/>
          <ac:spMkLst>
            <pc:docMk/>
            <pc:sldMk cId="1980584285" sldId="269"/>
            <ac:spMk id="15" creationId="{B8AB9F00-8961-EDCC-69D1-7C01D27012B7}"/>
          </ac:spMkLst>
        </pc:spChg>
        <pc:spChg chg="add mod">
          <ac:chgData name="Talbott, Heather" userId="8ebef113-e037-4d89-a70e-4d4fa7ecfcdf" providerId="ADAL" clId="{CCAA125E-0657-40DB-8EF4-36966A9C36FA}" dt="2023-10-04T04:23:02.075" v="124" actId="14100"/>
          <ac:spMkLst>
            <pc:docMk/>
            <pc:sldMk cId="1980584285" sldId="269"/>
            <ac:spMk id="20" creationId="{5E2755E4-02D1-C0F0-6097-669A60D4620F}"/>
          </ac:spMkLst>
        </pc:spChg>
        <pc:picChg chg="add del mod">
          <ac:chgData name="Talbott, Heather" userId="8ebef113-e037-4d89-a70e-4d4fa7ecfcdf" providerId="ADAL" clId="{CCAA125E-0657-40DB-8EF4-36966A9C36FA}" dt="2023-10-04T04:22:20.063" v="108"/>
          <ac:picMkLst>
            <pc:docMk/>
            <pc:sldMk cId="1980584285" sldId="269"/>
            <ac:picMk id="2" creationId="{2DF134F7-410A-B71D-9AD8-22A9CE97BC79}"/>
          </ac:picMkLst>
        </pc:picChg>
        <pc:picChg chg="add mod">
          <ac:chgData name="Talbott, Heather" userId="8ebef113-e037-4d89-a70e-4d4fa7ecfcdf" providerId="ADAL" clId="{CCAA125E-0657-40DB-8EF4-36966A9C36FA}" dt="2023-10-04T04:22:22.340" v="110" actId="1076"/>
          <ac:picMkLst>
            <pc:docMk/>
            <pc:sldMk cId="1980584285" sldId="269"/>
            <ac:picMk id="11" creationId="{F15FB9F6-06AD-897E-B009-8DC5C6148E8D}"/>
          </ac:picMkLst>
        </pc:picChg>
        <pc:picChg chg="add mod">
          <ac:chgData name="Talbott, Heather" userId="8ebef113-e037-4d89-a70e-4d4fa7ecfcdf" providerId="ADAL" clId="{CCAA125E-0657-40DB-8EF4-36966A9C36FA}" dt="2023-10-04T04:23:12.662" v="127" actId="1076"/>
          <ac:picMkLst>
            <pc:docMk/>
            <pc:sldMk cId="1980584285" sldId="269"/>
            <ac:picMk id="24" creationId="{7E4B833D-D21D-5BA5-FC48-FB5E15BB06F4}"/>
          </ac:picMkLst>
        </pc:pic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7" creationId="{16BE2711-10A1-9971-1EF6-C0C8A39B2787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8" creationId="{E6ED779E-27E8-DE34-ECED-9FFA5015C64E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9" creationId="{4D09B109-2E1A-EDEB-19F4-03ECDFB7DE8C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10" creationId="{B921CAFE-83CC-D36C-83E3-430ED5DD0BB3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6" creationId="{BC82CD99-9DED-2816-FB79-B8ED66511D61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7" creationId="{AF69737D-546D-820A-889D-A89AB8E25885}"/>
          </ac:cxnSpMkLst>
        </pc:cxnChg>
        <pc:cxnChg chg="add mod">
          <ac:chgData name="Talbott, Heather" userId="8ebef113-e037-4d89-a70e-4d4fa7ecfcdf" providerId="ADAL" clId="{CCAA125E-0657-40DB-8EF4-36966A9C36FA}" dt="2023-10-04T04:22:33.069" v="114" actId="20577"/>
          <ac:cxnSpMkLst>
            <pc:docMk/>
            <pc:sldMk cId="1980584285" sldId="269"/>
            <ac:cxnSpMk id="18" creationId="{EF5E2087-1814-525F-C047-A68ABFF127A8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9" creationId="{06DF4E56-A146-8E00-449A-0FA47F947149}"/>
          </ac:cxnSpMkLst>
        </pc:cxnChg>
        <pc:cxnChg chg="add mod">
          <ac:chgData name="Talbott, Heather" userId="8ebef113-e037-4d89-a70e-4d4fa7ecfcdf" providerId="ADAL" clId="{CCAA125E-0657-40DB-8EF4-36966A9C36FA}" dt="2023-10-04T04:23:06.531" v="125" actId="14100"/>
          <ac:cxnSpMkLst>
            <pc:docMk/>
            <pc:sldMk cId="1980584285" sldId="269"/>
            <ac:cxnSpMk id="21" creationId="{7F5AE60C-60DB-661A-801A-555B4BF1722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4:28.933" v="155" actId="1076"/>
        <pc:sldMkLst>
          <pc:docMk/>
          <pc:sldMk cId="427666618" sldId="270"/>
        </pc:sldMkLst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4" creationId="{46FAC7B7-6893-4ED3-2130-9F603EB25D97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5" creationId="{00C4C6DE-63D7-699A-6954-73CA62B11FC3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6" creationId="{901A0189-1244-1F8B-2A59-4E3DE16A4BE2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7" creationId="{54EB180A-A131-49B3-BEC3-70C444014C1C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8" creationId="{E75EBD83-C2F1-66B4-4DB4-A3BE37938754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0" creationId="{236793F3-9B2E-847B-308A-18CD9D81E26C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1" creationId="{E7B883E6-6C2D-1A71-0273-72CDA1F30E0D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2" creationId="{4F81D047-062D-F9D6-DCDA-8C21A3EE9C7A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3" creationId="{CF9B4EBD-D3FE-EC1B-228F-CA00086A0E73}"/>
          </ac:spMkLst>
        </pc:spChg>
        <pc:spChg chg="mod">
          <ac:chgData name="Talbott, Heather" userId="8ebef113-e037-4d89-a70e-4d4fa7ecfcdf" providerId="ADAL" clId="{CCAA125E-0657-40DB-8EF4-36966A9C36FA}" dt="2023-10-04T04:24:16.008" v="149" actId="1076"/>
          <ac:spMkLst>
            <pc:docMk/>
            <pc:sldMk cId="427666618" sldId="270"/>
            <ac:spMk id="16" creationId="{81D211A0-B18F-ECE0-CF01-D49F08D6F3AA}"/>
          </ac:spMkLst>
        </pc:spChg>
        <pc:spChg chg="mod">
          <ac:chgData name="Talbott, Heather" userId="8ebef113-e037-4d89-a70e-4d4fa7ecfcdf" providerId="ADAL" clId="{CCAA125E-0657-40DB-8EF4-36966A9C36FA}" dt="2023-10-04T04:24:18.333" v="150" actId="1076"/>
          <ac:spMkLst>
            <pc:docMk/>
            <pc:sldMk cId="427666618" sldId="270"/>
            <ac:spMk id="17" creationId="{AEA786F8-0D84-35E4-30E3-EB472B52A076}"/>
          </ac:spMkLst>
        </pc:spChg>
        <pc:spChg chg="mod">
          <ac:chgData name="Talbott, Heather" userId="8ebef113-e037-4d89-a70e-4d4fa7ecfcdf" providerId="ADAL" clId="{CCAA125E-0657-40DB-8EF4-36966A9C36FA}" dt="2023-10-04T04:24:20.420" v="151" actId="1076"/>
          <ac:spMkLst>
            <pc:docMk/>
            <pc:sldMk cId="427666618" sldId="270"/>
            <ac:spMk id="18" creationId="{0ED8E1C1-EB41-D4FD-31D8-17AC1F8F46B4}"/>
          </ac:spMkLst>
        </pc:spChg>
        <pc:spChg chg="mod">
          <ac:chgData name="Talbott, Heather" userId="8ebef113-e037-4d89-a70e-4d4fa7ecfcdf" providerId="ADAL" clId="{CCAA125E-0657-40DB-8EF4-36966A9C36FA}" dt="2023-10-04T04:24:22.522" v="152" actId="1076"/>
          <ac:spMkLst>
            <pc:docMk/>
            <pc:sldMk cId="427666618" sldId="270"/>
            <ac:spMk id="19" creationId="{9A6EF4AE-67BB-3EE1-5AB1-8F9D2E86FA2A}"/>
          </ac:spMkLst>
        </pc:spChg>
        <pc:spChg chg="mod">
          <ac:chgData name="Talbott, Heather" userId="8ebef113-e037-4d89-a70e-4d4fa7ecfcdf" providerId="ADAL" clId="{CCAA125E-0657-40DB-8EF4-36966A9C36FA}" dt="2023-10-04T04:24:24.705" v="153" actId="1076"/>
          <ac:spMkLst>
            <pc:docMk/>
            <pc:sldMk cId="427666618" sldId="270"/>
            <ac:spMk id="20" creationId="{45B6B4BB-7F82-D2FA-E247-4601B21B5144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2" creationId="{8D19E06E-E96E-3300-F272-987C594E7EA6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3" creationId="{CB8E7BCC-ADEF-92D3-FC3F-05C7F127EB5C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4" creationId="{23312EFA-85EE-CAF3-1276-B8B4096DCDDD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5" creationId="{04D37D84-0D13-B4A3-FBDC-0EA2D329A67E}"/>
          </ac:spMkLst>
        </pc:spChg>
        <pc:grpChg chg="add del mod">
          <ac:chgData name="Talbott, Heather" userId="8ebef113-e037-4d89-a70e-4d4fa7ecfcdf" providerId="ADAL" clId="{CCAA125E-0657-40DB-8EF4-36966A9C36FA}" dt="2023-10-04T04:23:50.653" v="132"/>
          <ac:grpSpMkLst>
            <pc:docMk/>
            <pc:sldMk cId="427666618" sldId="270"/>
            <ac:grpSpMk id="2" creationId="{EE5C0484-7287-F397-D83E-8C54214E3803}"/>
          </ac:grpSpMkLst>
        </pc:grpChg>
        <pc:grpChg chg="add mod">
          <ac:chgData name="Talbott, Heather" userId="8ebef113-e037-4d89-a70e-4d4fa7ecfcdf" providerId="ADAL" clId="{CCAA125E-0657-40DB-8EF4-36966A9C36FA}" dt="2023-10-04T04:23:53.371" v="134" actId="1076"/>
          <ac:grpSpMkLst>
            <pc:docMk/>
            <pc:sldMk cId="427666618" sldId="270"/>
            <ac:grpSpMk id="14" creationId="{CC1B3A71-5374-1235-0100-C065684BFD9F}"/>
          </ac:grpSpMkLst>
        </pc:grpChg>
        <pc:picChg chg="mod">
          <ac:chgData name="Talbott, Heather" userId="8ebef113-e037-4d89-a70e-4d4fa7ecfcdf" providerId="ADAL" clId="{CCAA125E-0657-40DB-8EF4-36966A9C36FA}" dt="2023-10-04T04:23:47.056" v="129"/>
          <ac:picMkLst>
            <pc:docMk/>
            <pc:sldMk cId="427666618" sldId="270"/>
            <ac:picMk id="3" creationId="{313B89D7-CEEC-D054-E018-60A71CF227C2}"/>
          </ac:picMkLst>
        </pc:picChg>
        <pc:picChg chg="mod">
          <ac:chgData name="Talbott, Heather" userId="8ebef113-e037-4d89-a70e-4d4fa7ecfcdf" providerId="ADAL" clId="{CCAA125E-0657-40DB-8EF4-36966A9C36FA}" dt="2023-10-04T04:23:52.086" v="133"/>
          <ac:picMkLst>
            <pc:docMk/>
            <pc:sldMk cId="427666618" sldId="270"/>
            <ac:picMk id="15" creationId="{E22FA965-0E68-0E40-B6FE-18F7922976A9}"/>
          </ac:picMkLst>
        </pc:picChg>
        <pc:picChg chg="add mod">
          <ac:chgData name="Talbott, Heather" userId="8ebef113-e037-4d89-a70e-4d4fa7ecfcdf" providerId="ADAL" clId="{CCAA125E-0657-40DB-8EF4-36966A9C36FA}" dt="2023-10-04T04:24:28.933" v="155" actId="1076"/>
          <ac:picMkLst>
            <pc:docMk/>
            <pc:sldMk cId="427666618" sldId="270"/>
            <ac:picMk id="26" creationId="{521A0384-138C-11CC-48F2-B2C520012155}"/>
          </ac:picMkLst>
        </pc:picChg>
        <pc:cxnChg chg="mod">
          <ac:chgData name="Talbott, Heather" userId="8ebef113-e037-4d89-a70e-4d4fa7ecfcdf" providerId="ADAL" clId="{CCAA125E-0657-40DB-8EF4-36966A9C36FA}" dt="2023-10-04T04:23:47.056" v="129"/>
          <ac:cxnSpMkLst>
            <pc:docMk/>
            <pc:sldMk cId="427666618" sldId="270"/>
            <ac:cxnSpMk id="9" creationId="{F49FB98D-405A-FB81-F613-682CE62367B4}"/>
          </ac:cxnSpMkLst>
        </pc:cxnChg>
        <pc:cxnChg chg="mod">
          <ac:chgData name="Talbott, Heather" userId="8ebef113-e037-4d89-a70e-4d4fa7ecfcdf" providerId="ADAL" clId="{CCAA125E-0657-40DB-8EF4-36966A9C36FA}" dt="2023-10-04T04:23:52.086" v="133"/>
          <ac:cxnSpMkLst>
            <pc:docMk/>
            <pc:sldMk cId="427666618" sldId="270"/>
            <ac:cxnSpMk id="21" creationId="{CB8BC680-93CC-89EF-85F2-EA29F531F452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4:25:18.770" v="164" actId="1076"/>
        <pc:sldMkLst>
          <pc:docMk/>
          <pc:sldMk cId="2528780088" sldId="271"/>
        </pc:sldMkLst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4" creationId="{2CE488F4-A540-96FE-ED7B-690223ACF3F9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5" creationId="{BF1CAF8A-68B0-3944-8FFF-DE5263AD77C9}"/>
          </ac:spMkLst>
        </pc:spChg>
        <pc:spChg chg="mod">
          <ac:chgData name="Talbott, Heather" userId="8ebef113-e037-4d89-a70e-4d4fa7ecfcdf" providerId="ADAL" clId="{CCAA125E-0657-40DB-8EF4-36966A9C36FA}" dt="2023-10-04T04:25:18.770" v="164" actId="1076"/>
          <ac:spMkLst>
            <pc:docMk/>
            <pc:sldMk cId="2528780088" sldId="271"/>
            <ac:spMk id="6" creationId="{2A065C07-9002-AA78-2358-905053DFE58D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13" creationId="{29698B53-7BF9-85B0-3574-9411821CF1A7}"/>
          </ac:spMkLst>
        </pc:spChg>
        <pc:spChg chg="mod">
          <ac:chgData name="Talbott, Heather" userId="8ebef113-e037-4d89-a70e-4d4fa7ecfcdf" providerId="ADAL" clId="{CCAA125E-0657-40DB-8EF4-36966A9C36FA}" dt="2023-10-04T04:25:09.965" v="160" actId="1076"/>
          <ac:spMkLst>
            <pc:docMk/>
            <pc:sldMk cId="2528780088" sldId="271"/>
            <ac:spMk id="14" creationId="{58B82620-C970-83E0-EC7C-9D70323F17DF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15" creationId="{A5F9F3D6-2414-CA2A-4D33-0515A45DE3C7}"/>
          </ac:spMkLst>
        </pc:spChg>
        <pc:grpChg chg="add mod">
          <ac:chgData name="Talbott, Heather" userId="8ebef113-e037-4d89-a70e-4d4fa7ecfcdf" providerId="ADAL" clId="{CCAA125E-0657-40DB-8EF4-36966A9C36FA}" dt="2023-10-04T04:24:58.771" v="157"/>
          <ac:grpSpMkLst>
            <pc:docMk/>
            <pc:sldMk cId="2528780088" sldId="271"/>
            <ac:grpSpMk id="2" creationId="{5DC8E26A-B8DC-9D5F-42FF-3E61BEFA2037}"/>
          </ac:grpSpMkLst>
        </pc:grpChg>
        <pc:grpChg chg="add mod">
          <ac:chgData name="Talbott, Heather" userId="8ebef113-e037-4d89-a70e-4d4fa7ecfcdf" providerId="ADAL" clId="{CCAA125E-0657-40DB-8EF4-36966A9C36FA}" dt="2023-10-04T04:24:58.771" v="157"/>
          <ac:grpSpMkLst>
            <pc:docMk/>
            <pc:sldMk cId="2528780088" sldId="271"/>
            <ac:grpSpMk id="11" creationId="{561AC714-4E98-78BF-A5A5-C90F8E4ED368}"/>
          </ac:grpSpMkLst>
        </pc:grpChg>
        <pc:picChg chg="mod">
          <ac:chgData name="Talbott, Heather" userId="8ebef113-e037-4d89-a70e-4d4fa7ecfcdf" providerId="ADAL" clId="{CCAA125E-0657-40DB-8EF4-36966A9C36FA}" dt="2023-10-04T04:24:58.771" v="157"/>
          <ac:picMkLst>
            <pc:docMk/>
            <pc:sldMk cId="2528780088" sldId="271"/>
            <ac:picMk id="3" creationId="{F777F024-F6BF-1C5F-3CE1-F5F3529A563F}"/>
          </ac:picMkLst>
        </pc:picChg>
        <pc:picChg chg="mod">
          <ac:chgData name="Talbott, Heather" userId="8ebef113-e037-4d89-a70e-4d4fa7ecfcdf" providerId="ADAL" clId="{CCAA125E-0657-40DB-8EF4-36966A9C36FA}" dt="2023-10-04T04:24:58.771" v="157"/>
          <ac:picMkLst>
            <pc:docMk/>
            <pc:sldMk cId="2528780088" sldId="271"/>
            <ac:picMk id="12" creationId="{B6857A5F-9886-83B1-D2B3-537108BE4019}"/>
          </ac:picMkLst>
        </pc:pic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7" creationId="{C9D38CF5-D130-284A-876D-1CC5451523F3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8" creationId="{03B2911D-3554-B239-F58F-F002B2DED856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9" creationId="{46169E86-23C8-FA38-D96B-F46D1ED2C9DD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0" creationId="{293D5718-4B3E-E2B7-5FAA-633AD98396BE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6" creationId="{C29FA4CF-8199-43E4-B1EC-497E352D4908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7" creationId="{05F224F3-EC10-B2A4-BCDE-DE80AF544233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8" creationId="{E89C1DBC-DD66-C12A-97C4-577188167D27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9" creationId="{F66510CC-2311-D833-7140-B62E57DEDE3A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5:15:07.203" v="173" actId="1076"/>
        <pc:sldMkLst>
          <pc:docMk/>
          <pc:sldMk cId="2932050529" sldId="272"/>
        </pc:sldMkLst>
        <pc:spChg chg="mod">
          <ac:chgData name="Talbott, Heather" userId="8ebef113-e037-4d89-a70e-4d4fa7ecfcdf" providerId="ADAL" clId="{CCAA125E-0657-40DB-8EF4-36966A9C36FA}" dt="2023-10-04T05:14:57.285" v="171" actId="113"/>
          <ac:spMkLst>
            <pc:docMk/>
            <pc:sldMk cId="2932050529" sldId="272"/>
            <ac:spMk id="4" creationId="{BC6088EF-1A5C-516A-351D-8965432B5F12}"/>
          </ac:spMkLst>
        </pc:spChg>
        <pc:spChg chg="mod">
          <ac:chgData name="Talbott, Heather" userId="8ebef113-e037-4d89-a70e-4d4fa7ecfcdf" providerId="ADAL" clId="{CCAA125E-0657-40DB-8EF4-36966A9C36FA}" dt="2023-10-04T05:14:42.018" v="166"/>
          <ac:spMkLst>
            <pc:docMk/>
            <pc:sldMk cId="2932050529" sldId="272"/>
            <ac:spMk id="5" creationId="{C5BCA4D0-AC98-A7CD-66A3-76CD67B5FBF4}"/>
          </ac:spMkLst>
        </pc:spChg>
        <pc:spChg chg="mod">
          <ac:chgData name="Talbott, Heather" userId="8ebef113-e037-4d89-a70e-4d4fa7ecfcdf" providerId="ADAL" clId="{CCAA125E-0657-40DB-8EF4-36966A9C36FA}" dt="2023-10-04T05:14:55.169" v="170" actId="113"/>
          <ac:spMkLst>
            <pc:docMk/>
            <pc:sldMk cId="2932050529" sldId="272"/>
            <ac:spMk id="6" creationId="{C0E6DE2A-4753-8FDF-B0BB-CB1902F741D5}"/>
          </ac:spMkLst>
        </pc:spChg>
        <pc:spChg chg="mod">
          <ac:chgData name="Talbott, Heather" userId="8ebef113-e037-4d89-a70e-4d4fa7ecfcdf" providerId="ADAL" clId="{CCAA125E-0657-40DB-8EF4-36966A9C36FA}" dt="2023-10-04T05:14:42.018" v="166"/>
          <ac:spMkLst>
            <pc:docMk/>
            <pc:sldMk cId="2932050529" sldId="272"/>
            <ac:spMk id="9" creationId="{BFD27FFE-8341-9A89-3993-D762DF1EC03D}"/>
          </ac:spMkLst>
        </pc:spChg>
        <pc:grpChg chg="add mod">
          <ac:chgData name="Talbott, Heather" userId="8ebef113-e037-4d89-a70e-4d4fa7ecfcdf" providerId="ADAL" clId="{CCAA125E-0657-40DB-8EF4-36966A9C36FA}" dt="2023-10-04T05:14:43.882" v="167" actId="1076"/>
          <ac:grpSpMkLst>
            <pc:docMk/>
            <pc:sldMk cId="2932050529" sldId="272"/>
            <ac:grpSpMk id="2" creationId="{845D220B-A06D-6FDA-37DC-E4E0E4F16F1E}"/>
          </ac:grpSpMkLst>
        </pc:grpChg>
        <pc:picChg chg="mod">
          <ac:chgData name="Talbott, Heather" userId="8ebef113-e037-4d89-a70e-4d4fa7ecfcdf" providerId="ADAL" clId="{CCAA125E-0657-40DB-8EF4-36966A9C36FA}" dt="2023-10-04T05:14:42.018" v="166"/>
          <ac:picMkLst>
            <pc:docMk/>
            <pc:sldMk cId="2932050529" sldId="272"/>
            <ac:picMk id="3" creationId="{C1827F84-8823-AB8E-D388-B12AB4DD3C37}"/>
          </ac:picMkLst>
        </pc:picChg>
        <pc:picChg chg="add mod">
          <ac:chgData name="Talbott, Heather" userId="8ebef113-e037-4d89-a70e-4d4fa7ecfcdf" providerId="ADAL" clId="{CCAA125E-0657-40DB-8EF4-36966A9C36FA}" dt="2023-10-04T05:15:07.203" v="173" actId="1076"/>
          <ac:picMkLst>
            <pc:docMk/>
            <pc:sldMk cId="2932050529" sldId="272"/>
            <ac:picMk id="10" creationId="{79AE093E-230D-929F-3759-50747C6EB712}"/>
          </ac:picMkLst>
        </pc:picChg>
        <pc:cxnChg chg="mod">
          <ac:chgData name="Talbott, Heather" userId="8ebef113-e037-4d89-a70e-4d4fa7ecfcdf" providerId="ADAL" clId="{CCAA125E-0657-40DB-8EF4-36966A9C36FA}" dt="2023-10-04T05:14:42.018" v="166"/>
          <ac:cxnSpMkLst>
            <pc:docMk/>
            <pc:sldMk cId="2932050529" sldId="272"/>
            <ac:cxnSpMk id="7" creationId="{47F436CD-3F48-E7B6-6034-46987FF9BACD}"/>
          </ac:cxnSpMkLst>
        </pc:cxnChg>
        <pc:cxnChg chg="mod">
          <ac:chgData name="Talbott, Heather" userId="8ebef113-e037-4d89-a70e-4d4fa7ecfcdf" providerId="ADAL" clId="{CCAA125E-0657-40DB-8EF4-36966A9C36FA}" dt="2023-10-04T05:14:42.018" v="166"/>
          <ac:cxnSpMkLst>
            <pc:docMk/>
            <pc:sldMk cId="2932050529" sldId="272"/>
            <ac:cxnSpMk id="8" creationId="{69395245-A8D9-CE21-7A02-456301C4C75B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5:17:39.324" v="207" actId="1076"/>
        <pc:sldMkLst>
          <pc:docMk/>
          <pc:sldMk cId="819624668" sldId="273"/>
        </pc:sldMkLst>
        <pc:spChg chg="add mod">
          <ac:chgData name="Talbott, Heather" userId="8ebef113-e037-4d89-a70e-4d4fa7ecfcdf" providerId="ADAL" clId="{CCAA125E-0657-40DB-8EF4-36966A9C36FA}" dt="2023-10-04T05:16:58.763" v="190" actId="1076"/>
          <ac:spMkLst>
            <pc:docMk/>
            <pc:sldMk cId="819624668" sldId="273"/>
            <ac:spMk id="2" creationId="{4669C010-13E9-4793-BF8E-8DB8DB55F76A}"/>
          </ac:spMkLst>
        </pc:spChg>
        <pc:spChg chg="add mod">
          <ac:chgData name="Talbott, Heather" userId="8ebef113-e037-4d89-a70e-4d4fa7ecfcdf" providerId="ADAL" clId="{CCAA125E-0657-40DB-8EF4-36966A9C36FA}" dt="2023-10-04T05:17:10.979" v="196" actId="1076"/>
          <ac:spMkLst>
            <pc:docMk/>
            <pc:sldMk cId="819624668" sldId="273"/>
            <ac:spMk id="3" creationId="{6B0C7099-19B0-C9EF-AE0D-3479508C2433}"/>
          </ac:spMkLst>
        </pc:spChg>
        <pc:spChg chg="add mod">
          <ac:chgData name="Talbott, Heather" userId="8ebef113-e037-4d89-a70e-4d4fa7ecfcdf" providerId="ADAL" clId="{CCAA125E-0657-40DB-8EF4-36966A9C36FA}" dt="2023-10-04T05:17:22.221" v="201" actId="14100"/>
          <ac:spMkLst>
            <pc:docMk/>
            <pc:sldMk cId="819624668" sldId="273"/>
            <ac:spMk id="4" creationId="{781D00FB-C167-797D-CE58-5B7A509248A4}"/>
          </ac:spMkLst>
        </pc:spChg>
        <pc:spChg chg="add mod">
          <ac:chgData name="Talbott, Heather" userId="8ebef113-e037-4d89-a70e-4d4fa7ecfcdf" providerId="ADAL" clId="{CCAA125E-0657-40DB-8EF4-36966A9C36FA}" dt="2023-10-04T05:17:34.474" v="205" actId="20577"/>
          <ac:spMkLst>
            <pc:docMk/>
            <pc:sldMk cId="819624668" sldId="273"/>
            <ac:spMk id="5" creationId="{01284C19-C2EC-075F-17CE-49549E5469D7}"/>
          </ac:spMkLst>
        </pc:spChg>
        <pc:picChg chg="add mod">
          <ac:chgData name="Talbott, Heather" userId="8ebef113-e037-4d89-a70e-4d4fa7ecfcdf" providerId="ADAL" clId="{CCAA125E-0657-40DB-8EF4-36966A9C36FA}" dt="2023-10-04T05:17:39.324" v="207" actId="1076"/>
          <ac:picMkLst>
            <pc:docMk/>
            <pc:sldMk cId="819624668" sldId="273"/>
            <ac:picMk id="6" creationId="{A34BC2E7-23BB-3F61-8AE3-2A9CF4BCA993}"/>
          </ac:picMkLst>
        </pc:picChg>
        <pc:picChg chg="add mod">
          <ac:chgData name="Talbott, Heather" userId="8ebef113-e037-4d89-a70e-4d4fa7ecfcdf" providerId="ADAL" clId="{CCAA125E-0657-40DB-8EF4-36966A9C36FA}" dt="2023-10-04T05:16:54.814" v="189" actId="1076"/>
          <ac:picMkLst>
            <pc:docMk/>
            <pc:sldMk cId="819624668" sldId="273"/>
            <ac:picMk id="1026" creationId="{5920B182-B894-04F5-EA15-5AEBFFF43E60}"/>
          </ac:picMkLst>
        </pc:picChg>
      </pc:sldChg>
      <pc:sldChg chg="addSp delSp modSp new mod">
        <pc:chgData name="Talbott, Heather" userId="8ebef113-e037-4d89-a70e-4d4fa7ecfcdf" providerId="ADAL" clId="{CCAA125E-0657-40DB-8EF4-36966A9C36FA}" dt="2023-10-04T05:19:05.979" v="221"/>
        <pc:sldMkLst>
          <pc:docMk/>
          <pc:sldMk cId="411977711" sldId="274"/>
        </pc:sldMkLst>
        <pc:spChg chg="mod">
          <ac:chgData name="Talbott, Heather" userId="8ebef113-e037-4d89-a70e-4d4fa7ecfcdf" providerId="ADAL" clId="{CCAA125E-0657-40DB-8EF4-36966A9C36FA}" dt="2023-10-04T05:18:36.485" v="209"/>
          <ac:spMkLst>
            <pc:docMk/>
            <pc:sldMk cId="411977711" sldId="274"/>
            <ac:spMk id="4" creationId="{A7CD497A-9538-286B-3CD3-7EDF9058EDDF}"/>
          </ac:spMkLst>
        </pc:spChg>
        <pc:spChg chg="mod">
          <ac:chgData name="Talbott, Heather" userId="8ebef113-e037-4d89-a70e-4d4fa7ecfcdf" providerId="ADAL" clId="{CCAA125E-0657-40DB-8EF4-36966A9C36FA}" dt="2023-10-04T05:18:36.485" v="209"/>
          <ac:spMkLst>
            <pc:docMk/>
            <pc:sldMk cId="411977711" sldId="274"/>
            <ac:spMk id="5" creationId="{E5FFFA76-BD4B-ADAD-9CFD-BE616CDAC50B}"/>
          </ac:spMkLst>
        </pc:spChg>
        <pc:spChg chg="mod">
          <ac:chgData name="Talbott, Heather" userId="8ebef113-e037-4d89-a70e-4d4fa7ecfcdf" providerId="ADAL" clId="{CCAA125E-0657-40DB-8EF4-36966A9C36FA}" dt="2023-10-04T05:18:36.485" v="209"/>
          <ac:spMkLst>
            <pc:docMk/>
            <pc:sldMk cId="411977711" sldId="274"/>
            <ac:spMk id="6" creationId="{8EA50529-D1FB-C218-0AD2-7B03CBF3A8B1}"/>
          </ac:spMkLst>
        </pc:spChg>
        <pc:spChg chg="mod">
          <ac:chgData name="Talbott, Heather" userId="8ebef113-e037-4d89-a70e-4d4fa7ecfcdf" providerId="ADAL" clId="{CCAA125E-0657-40DB-8EF4-36966A9C36FA}" dt="2023-10-04T05:18:36.485" v="209"/>
          <ac:spMkLst>
            <pc:docMk/>
            <pc:sldMk cId="411977711" sldId="274"/>
            <ac:spMk id="7" creationId="{4DFD06F6-D954-C746-753A-A0372E8BFB6B}"/>
          </ac:spMkLst>
        </pc:spChg>
        <pc:spChg chg="mod">
          <ac:chgData name="Talbott, Heather" userId="8ebef113-e037-4d89-a70e-4d4fa7ecfcdf" providerId="ADAL" clId="{CCAA125E-0657-40DB-8EF4-36966A9C36FA}" dt="2023-10-04T05:18:36.485" v="209"/>
          <ac:spMkLst>
            <pc:docMk/>
            <pc:sldMk cId="411977711" sldId="274"/>
            <ac:spMk id="8" creationId="{2A5F2B8C-F5B7-E8B5-E5A0-82AE30DCFAB3}"/>
          </ac:spMkLst>
        </pc:spChg>
        <pc:spChg chg="mod">
          <ac:chgData name="Talbott, Heather" userId="8ebef113-e037-4d89-a70e-4d4fa7ecfcdf" providerId="ADAL" clId="{CCAA125E-0657-40DB-8EF4-36966A9C36FA}" dt="2023-10-04T05:18:40.373" v="213"/>
          <ac:spMkLst>
            <pc:docMk/>
            <pc:sldMk cId="411977711" sldId="274"/>
            <ac:spMk id="11" creationId="{3CBF6AAF-304B-C739-8E90-6D4BA2EBE010}"/>
          </ac:spMkLst>
        </pc:spChg>
        <pc:spChg chg="mod">
          <ac:chgData name="Talbott, Heather" userId="8ebef113-e037-4d89-a70e-4d4fa7ecfcdf" providerId="ADAL" clId="{CCAA125E-0657-40DB-8EF4-36966A9C36FA}" dt="2023-10-04T05:18:57.325" v="220" actId="1076"/>
          <ac:spMkLst>
            <pc:docMk/>
            <pc:sldMk cId="411977711" sldId="274"/>
            <ac:spMk id="12" creationId="{1430A165-B20F-4435-F4AB-3753ECAB05B1}"/>
          </ac:spMkLst>
        </pc:spChg>
        <pc:spChg chg="mod">
          <ac:chgData name="Talbott, Heather" userId="8ebef113-e037-4d89-a70e-4d4fa7ecfcdf" providerId="ADAL" clId="{CCAA125E-0657-40DB-8EF4-36966A9C36FA}" dt="2023-10-04T05:18:55.059" v="219" actId="1076"/>
          <ac:spMkLst>
            <pc:docMk/>
            <pc:sldMk cId="411977711" sldId="274"/>
            <ac:spMk id="13" creationId="{755EBDCE-BACC-022E-6630-DD8F45F13A21}"/>
          </ac:spMkLst>
        </pc:spChg>
        <pc:spChg chg="mod">
          <ac:chgData name="Talbott, Heather" userId="8ebef113-e037-4d89-a70e-4d4fa7ecfcdf" providerId="ADAL" clId="{CCAA125E-0657-40DB-8EF4-36966A9C36FA}" dt="2023-10-04T05:18:40.373" v="213"/>
          <ac:spMkLst>
            <pc:docMk/>
            <pc:sldMk cId="411977711" sldId="274"/>
            <ac:spMk id="14" creationId="{278D0F8A-CD97-245A-096B-29A49D7A157C}"/>
          </ac:spMkLst>
        </pc:spChg>
        <pc:spChg chg="mod">
          <ac:chgData name="Talbott, Heather" userId="8ebef113-e037-4d89-a70e-4d4fa7ecfcdf" providerId="ADAL" clId="{CCAA125E-0657-40DB-8EF4-36966A9C36FA}" dt="2023-10-04T05:18:40.373" v="213"/>
          <ac:spMkLst>
            <pc:docMk/>
            <pc:sldMk cId="411977711" sldId="274"/>
            <ac:spMk id="15" creationId="{8344701A-3E01-F079-9CC8-4F8E96D58C2D}"/>
          </ac:spMkLst>
        </pc:spChg>
        <pc:grpChg chg="add del mod">
          <ac:chgData name="Talbott, Heather" userId="8ebef113-e037-4d89-a70e-4d4fa7ecfcdf" providerId="ADAL" clId="{CCAA125E-0657-40DB-8EF4-36966A9C36FA}" dt="2023-10-04T05:18:38.962" v="212"/>
          <ac:grpSpMkLst>
            <pc:docMk/>
            <pc:sldMk cId="411977711" sldId="274"/>
            <ac:grpSpMk id="2" creationId="{78B09DDF-E7DA-EEFD-2237-4A76D0B88A01}"/>
          </ac:grpSpMkLst>
        </pc:grpChg>
        <pc:grpChg chg="add mod">
          <ac:chgData name="Talbott, Heather" userId="8ebef113-e037-4d89-a70e-4d4fa7ecfcdf" providerId="ADAL" clId="{CCAA125E-0657-40DB-8EF4-36966A9C36FA}" dt="2023-10-04T05:18:41.902" v="214" actId="1076"/>
          <ac:grpSpMkLst>
            <pc:docMk/>
            <pc:sldMk cId="411977711" sldId="274"/>
            <ac:grpSpMk id="9" creationId="{7A22FA59-BF51-B16B-D25E-911673834854}"/>
          </ac:grpSpMkLst>
        </pc:grpChg>
        <pc:picChg chg="mod">
          <ac:chgData name="Talbott, Heather" userId="8ebef113-e037-4d89-a70e-4d4fa7ecfcdf" providerId="ADAL" clId="{CCAA125E-0657-40DB-8EF4-36966A9C36FA}" dt="2023-10-04T05:18:36.485" v="209"/>
          <ac:picMkLst>
            <pc:docMk/>
            <pc:sldMk cId="411977711" sldId="274"/>
            <ac:picMk id="3" creationId="{9983E9CD-48FB-168E-CDD7-8CDA1E3F873C}"/>
          </ac:picMkLst>
        </pc:picChg>
        <pc:picChg chg="mod">
          <ac:chgData name="Talbott, Heather" userId="8ebef113-e037-4d89-a70e-4d4fa7ecfcdf" providerId="ADAL" clId="{CCAA125E-0657-40DB-8EF4-36966A9C36FA}" dt="2023-10-04T05:18:40.373" v="213"/>
          <ac:picMkLst>
            <pc:docMk/>
            <pc:sldMk cId="411977711" sldId="274"/>
            <ac:picMk id="10" creationId="{A8623143-96AF-E691-F6E2-35CF774BB24A}"/>
          </ac:picMkLst>
        </pc:picChg>
        <pc:picChg chg="add">
          <ac:chgData name="Talbott, Heather" userId="8ebef113-e037-4d89-a70e-4d4fa7ecfcdf" providerId="ADAL" clId="{CCAA125E-0657-40DB-8EF4-36966A9C36FA}" dt="2023-10-04T05:19:05.979" v="221"/>
          <ac:picMkLst>
            <pc:docMk/>
            <pc:sldMk cId="411977711" sldId="274"/>
            <ac:picMk id="16" creationId="{AFEC5BFA-0CE3-3532-8E41-147308E99FEA}"/>
          </ac:picMkLst>
        </pc:picChg>
      </pc:sldChg>
      <pc:sldChg chg="addSp delSp modSp new mod">
        <pc:chgData name="Talbott, Heather" userId="8ebef113-e037-4d89-a70e-4d4fa7ecfcdf" providerId="ADAL" clId="{CCAA125E-0657-40DB-8EF4-36966A9C36FA}" dt="2023-10-04T05:20:19.629" v="243"/>
        <pc:sldMkLst>
          <pc:docMk/>
          <pc:sldMk cId="698147229" sldId="275"/>
        </pc:sldMkLst>
        <pc:spChg chg="mod">
          <ac:chgData name="Talbott, Heather" userId="8ebef113-e037-4d89-a70e-4d4fa7ecfcdf" providerId="ADAL" clId="{CCAA125E-0657-40DB-8EF4-36966A9C36FA}" dt="2023-10-04T05:19:32.279" v="223"/>
          <ac:spMkLst>
            <pc:docMk/>
            <pc:sldMk cId="698147229" sldId="275"/>
            <ac:spMk id="4" creationId="{AD1228A6-226A-BDB9-C666-34AD44081044}"/>
          </ac:spMkLst>
        </pc:spChg>
        <pc:spChg chg="mod">
          <ac:chgData name="Talbott, Heather" userId="8ebef113-e037-4d89-a70e-4d4fa7ecfcdf" providerId="ADAL" clId="{CCAA125E-0657-40DB-8EF4-36966A9C36FA}" dt="2023-10-04T05:19:32.279" v="223"/>
          <ac:spMkLst>
            <pc:docMk/>
            <pc:sldMk cId="698147229" sldId="275"/>
            <ac:spMk id="5" creationId="{3458CB89-8829-A264-1370-317CEFEA0776}"/>
          </ac:spMkLst>
        </pc:spChg>
        <pc:spChg chg="mod">
          <ac:chgData name="Talbott, Heather" userId="8ebef113-e037-4d89-a70e-4d4fa7ecfcdf" providerId="ADAL" clId="{CCAA125E-0657-40DB-8EF4-36966A9C36FA}" dt="2023-10-04T05:19:32.279" v="223"/>
          <ac:spMkLst>
            <pc:docMk/>
            <pc:sldMk cId="698147229" sldId="275"/>
            <ac:spMk id="6" creationId="{4CEFCDD2-6783-B1D3-05E0-F80BCFD7CD59}"/>
          </ac:spMkLst>
        </pc:spChg>
        <pc:spChg chg="mod">
          <ac:chgData name="Talbott, Heather" userId="8ebef113-e037-4d89-a70e-4d4fa7ecfcdf" providerId="ADAL" clId="{CCAA125E-0657-40DB-8EF4-36966A9C36FA}" dt="2023-10-04T05:19:37.530" v="225"/>
          <ac:spMkLst>
            <pc:docMk/>
            <pc:sldMk cId="698147229" sldId="275"/>
            <ac:spMk id="12" creationId="{6EE55CAE-302D-B73A-7B65-D39358412959}"/>
          </ac:spMkLst>
        </pc:spChg>
        <pc:spChg chg="mod">
          <ac:chgData name="Talbott, Heather" userId="8ebef113-e037-4d89-a70e-4d4fa7ecfcdf" providerId="ADAL" clId="{CCAA125E-0657-40DB-8EF4-36966A9C36FA}" dt="2023-10-04T05:19:37.530" v="225"/>
          <ac:spMkLst>
            <pc:docMk/>
            <pc:sldMk cId="698147229" sldId="275"/>
            <ac:spMk id="13" creationId="{8BC7AE49-0112-05C3-DAE3-62827318FC22}"/>
          </ac:spMkLst>
        </pc:spChg>
        <pc:spChg chg="mod">
          <ac:chgData name="Talbott, Heather" userId="8ebef113-e037-4d89-a70e-4d4fa7ecfcdf" providerId="ADAL" clId="{CCAA125E-0657-40DB-8EF4-36966A9C36FA}" dt="2023-10-04T05:19:37.530" v="225"/>
          <ac:spMkLst>
            <pc:docMk/>
            <pc:sldMk cId="698147229" sldId="275"/>
            <ac:spMk id="14" creationId="{B2D92BA9-B402-E404-ADED-CD57F7C39D1E}"/>
          </ac:spMkLst>
        </pc:spChg>
        <pc:spChg chg="add del mod">
          <ac:chgData name="Talbott, Heather" userId="8ebef113-e037-4d89-a70e-4d4fa7ecfcdf" providerId="ADAL" clId="{CCAA125E-0657-40DB-8EF4-36966A9C36FA}" dt="2023-10-04T05:19:38.729" v="226"/>
          <ac:spMkLst>
            <pc:docMk/>
            <pc:sldMk cId="698147229" sldId="275"/>
            <ac:spMk id="18" creationId="{6B4FFC02-8A05-AD8F-86BC-8A58249A53B2}"/>
          </ac:spMkLst>
        </pc:spChg>
        <pc:spChg chg="add del mod">
          <ac:chgData name="Talbott, Heather" userId="8ebef113-e037-4d89-a70e-4d4fa7ecfcdf" providerId="ADAL" clId="{CCAA125E-0657-40DB-8EF4-36966A9C36FA}" dt="2023-10-04T05:19:38.729" v="226"/>
          <ac:spMkLst>
            <pc:docMk/>
            <pc:sldMk cId="698147229" sldId="275"/>
            <ac:spMk id="19" creationId="{95C64002-CA4B-6E2B-B0E8-2331774AC639}"/>
          </ac:spMkLst>
        </pc:spChg>
        <pc:spChg chg="mod">
          <ac:chgData name="Talbott, Heather" userId="8ebef113-e037-4d89-a70e-4d4fa7ecfcdf" providerId="ADAL" clId="{CCAA125E-0657-40DB-8EF4-36966A9C36FA}" dt="2023-10-04T05:20:04.320" v="242" actId="1076"/>
          <ac:spMkLst>
            <pc:docMk/>
            <pc:sldMk cId="698147229" sldId="275"/>
            <ac:spMk id="24" creationId="{AEE82D53-1F4F-56CA-C93D-9D11CEE171F2}"/>
          </ac:spMkLst>
        </pc:spChg>
        <pc:spChg chg="mod">
          <ac:chgData name="Talbott, Heather" userId="8ebef113-e037-4d89-a70e-4d4fa7ecfcdf" providerId="ADAL" clId="{CCAA125E-0657-40DB-8EF4-36966A9C36FA}" dt="2023-10-04T05:19:40.114" v="227"/>
          <ac:spMkLst>
            <pc:docMk/>
            <pc:sldMk cId="698147229" sldId="275"/>
            <ac:spMk id="25" creationId="{0D93784A-9542-615D-ABD0-FFF9B6FBE96C}"/>
          </ac:spMkLst>
        </pc:spChg>
        <pc:spChg chg="mod">
          <ac:chgData name="Talbott, Heather" userId="8ebef113-e037-4d89-a70e-4d4fa7ecfcdf" providerId="ADAL" clId="{CCAA125E-0657-40DB-8EF4-36966A9C36FA}" dt="2023-10-04T05:19:57.157" v="239" actId="1076"/>
          <ac:spMkLst>
            <pc:docMk/>
            <pc:sldMk cId="698147229" sldId="275"/>
            <ac:spMk id="26" creationId="{49401F82-6B2B-B5A9-5D6A-7E5B35205780}"/>
          </ac:spMkLst>
        </pc:spChg>
        <pc:spChg chg="add mod">
          <ac:chgData name="Talbott, Heather" userId="8ebef113-e037-4d89-a70e-4d4fa7ecfcdf" providerId="ADAL" clId="{CCAA125E-0657-40DB-8EF4-36966A9C36FA}" dt="2023-10-04T05:19:59.397" v="240" actId="1076"/>
          <ac:spMkLst>
            <pc:docMk/>
            <pc:sldMk cId="698147229" sldId="275"/>
            <ac:spMk id="30" creationId="{C640F063-20B8-ABBE-54F5-F564D48703BE}"/>
          </ac:spMkLst>
        </pc:spChg>
        <pc:spChg chg="add mod">
          <ac:chgData name="Talbott, Heather" userId="8ebef113-e037-4d89-a70e-4d4fa7ecfcdf" providerId="ADAL" clId="{CCAA125E-0657-40DB-8EF4-36966A9C36FA}" dt="2023-10-04T05:20:01.359" v="241" actId="1076"/>
          <ac:spMkLst>
            <pc:docMk/>
            <pc:sldMk cId="698147229" sldId="275"/>
            <ac:spMk id="31" creationId="{8DC0F98D-671B-B1FC-4916-899EC0B119E0}"/>
          </ac:spMkLst>
        </pc:spChg>
        <pc:grpChg chg="add del mod">
          <ac:chgData name="Talbott, Heather" userId="8ebef113-e037-4d89-a70e-4d4fa7ecfcdf" providerId="ADAL" clId="{CCAA125E-0657-40DB-8EF4-36966A9C36FA}" dt="2023-10-04T05:19:33.350" v="224"/>
          <ac:grpSpMkLst>
            <pc:docMk/>
            <pc:sldMk cId="698147229" sldId="275"/>
            <ac:grpSpMk id="2" creationId="{10598265-5D84-837A-FD67-1D421EB80E7E}"/>
          </ac:grpSpMkLst>
        </pc:grpChg>
        <pc:grpChg chg="add del mod">
          <ac:chgData name="Talbott, Heather" userId="8ebef113-e037-4d89-a70e-4d4fa7ecfcdf" providerId="ADAL" clId="{CCAA125E-0657-40DB-8EF4-36966A9C36FA}" dt="2023-10-04T05:19:38.729" v="226"/>
          <ac:grpSpMkLst>
            <pc:docMk/>
            <pc:sldMk cId="698147229" sldId="275"/>
            <ac:grpSpMk id="10" creationId="{D88DB240-52DB-4179-EFFD-04FF9E5A8E3D}"/>
          </ac:grpSpMkLst>
        </pc:grpChg>
        <pc:grpChg chg="add mod">
          <ac:chgData name="Talbott, Heather" userId="8ebef113-e037-4d89-a70e-4d4fa7ecfcdf" providerId="ADAL" clId="{CCAA125E-0657-40DB-8EF4-36966A9C36FA}" dt="2023-10-04T05:19:41.793" v="228" actId="1076"/>
          <ac:grpSpMkLst>
            <pc:docMk/>
            <pc:sldMk cId="698147229" sldId="275"/>
            <ac:grpSpMk id="22" creationId="{884F3A6A-E3A0-B5B2-56B2-90735A0CF2D1}"/>
          </ac:grpSpMkLst>
        </pc:grpChg>
        <pc:picChg chg="mod">
          <ac:chgData name="Talbott, Heather" userId="8ebef113-e037-4d89-a70e-4d4fa7ecfcdf" providerId="ADAL" clId="{CCAA125E-0657-40DB-8EF4-36966A9C36FA}" dt="2023-10-04T05:19:32.279" v="223"/>
          <ac:picMkLst>
            <pc:docMk/>
            <pc:sldMk cId="698147229" sldId="275"/>
            <ac:picMk id="3" creationId="{97F308F4-4CF8-D618-07C3-1BC90A55B019}"/>
          </ac:picMkLst>
        </pc:picChg>
        <pc:picChg chg="mod">
          <ac:chgData name="Talbott, Heather" userId="8ebef113-e037-4d89-a70e-4d4fa7ecfcdf" providerId="ADAL" clId="{CCAA125E-0657-40DB-8EF4-36966A9C36FA}" dt="2023-10-04T05:19:37.530" v="225"/>
          <ac:picMkLst>
            <pc:docMk/>
            <pc:sldMk cId="698147229" sldId="275"/>
            <ac:picMk id="11" creationId="{E75B7673-2E78-FB1C-F8B5-E05BA1F2BEDD}"/>
          </ac:picMkLst>
        </pc:picChg>
        <pc:picChg chg="mod">
          <ac:chgData name="Talbott, Heather" userId="8ebef113-e037-4d89-a70e-4d4fa7ecfcdf" providerId="ADAL" clId="{CCAA125E-0657-40DB-8EF4-36966A9C36FA}" dt="2023-10-04T05:19:40.114" v="227"/>
          <ac:picMkLst>
            <pc:docMk/>
            <pc:sldMk cId="698147229" sldId="275"/>
            <ac:picMk id="23" creationId="{25240B08-AD00-290E-04F4-9D92C47FCC6F}"/>
          </ac:picMkLst>
        </pc:picChg>
        <pc:picChg chg="add">
          <ac:chgData name="Talbott, Heather" userId="8ebef113-e037-4d89-a70e-4d4fa7ecfcdf" providerId="ADAL" clId="{CCAA125E-0657-40DB-8EF4-36966A9C36FA}" dt="2023-10-04T05:20:19.629" v="243"/>
          <ac:picMkLst>
            <pc:docMk/>
            <pc:sldMk cId="698147229" sldId="275"/>
            <ac:picMk id="34" creationId="{39BC7BB1-78A7-FCBE-85E5-88C1DFFDD41A}"/>
          </ac:picMkLst>
        </pc:picChg>
        <pc:cxnChg chg="mod">
          <ac:chgData name="Talbott, Heather" userId="8ebef113-e037-4d89-a70e-4d4fa7ecfcdf" providerId="ADAL" clId="{CCAA125E-0657-40DB-8EF4-36966A9C36FA}" dt="2023-10-04T05:19:32.279" v="223"/>
          <ac:cxnSpMkLst>
            <pc:docMk/>
            <pc:sldMk cId="698147229" sldId="275"/>
            <ac:cxnSpMk id="7" creationId="{584F0C7E-AFBE-D26A-2B04-D6EF5FFE2266}"/>
          </ac:cxnSpMkLst>
        </pc:cxnChg>
        <pc:cxnChg chg="mod">
          <ac:chgData name="Talbott, Heather" userId="8ebef113-e037-4d89-a70e-4d4fa7ecfcdf" providerId="ADAL" clId="{CCAA125E-0657-40DB-8EF4-36966A9C36FA}" dt="2023-10-04T05:19:32.279" v="223"/>
          <ac:cxnSpMkLst>
            <pc:docMk/>
            <pc:sldMk cId="698147229" sldId="275"/>
            <ac:cxnSpMk id="8" creationId="{12B6C04D-00BB-A3B9-7371-D0ED9508CCD5}"/>
          </ac:cxnSpMkLst>
        </pc:cxnChg>
        <pc:cxnChg chg="mod">
          <ac:chgData name="Talbott, Heather" userId="8ebef113-e037-4d89-a70e-4d4fa7ecfcdf" providerId="ADAL" clId="{CCAA125E-0657-40DB-8EF4-36966A9C36FA}" dt="2023-10-04T05:19:32.279" v="223"/>
          <ac:cxnSpMkLst>
            <pc:docMk/>
            <pc:sldMk cId="698147229" sldId="275"/>
            <ac:cxnSpMk id="9" creationId="{0B2A2C70-76F5-098E-0DB3-BD22078AF569}"/>
          </ac:cxnSpMkLst>
        </pc:cxnChg>
        <pc:cxnChg chg="mod">
          <ac:chgData name="Talbott, Heather" userId="8ebef113-e037-4d89-a70e-4d4fa7ecfcdf" providerId="ADAL" clId="{CCAA125E-0657-40DB-8EF4-36966A9C36FA}" dt="2023-10-04T05:19:37.530" v="225"/>
          <ac:cxnSpMkLst>
            <pc:docMk/>
            <pc:sldMk cId="698147229" sldId="275"/>
            <ac:cxnSpMk id="15" creationId="{E76B97A9-968F-C27C-1151-5BB20D6F5CD4}"/>
          </ac:cxnSpMkLst>
        </pc:cxnChg>
        <pc:cxnChg chg="mod">
          <ac:chgData name="Talbott, Heather" userId="8ebef113-e037-4d89-a70e-4d4fa7ecfcdf" providerId="ADAL" clId="{CCAA125E-0657-40DB-8EF4-36966A9C36FA}" dt="2023-10-04T05:19:37.530" v="225"/>
          <ac:cxnSpMkLst>
            <pc:docMk/>
            <pc:sldMk cId="698147229" sldId="275"/>
            <ac:cxnSpMk id="16" creationId="{0AA13D94-6657-6B6D-F173-34DBC59B11E4}"/>
          </ac:cxnSpMkLst>
        </pc:cxnChg>
        <pc:cxnChg chg="mod">
          <ac:chgData name="Talbott, Heather" userId="8ebef113-e037-4d89-a70e-4d4fa7ecfcdf" providerId="ADAL" clId="{CCAA125E-0657-40DB-8EF4-36966A9C36FA}" dt="2023-10-04T05:19:37.530" v="225"/>
          <ac:cxnSpMkLst>
            <pc:docMk/>
            <pc:sldMk cId="698147229" sldId="275"/>
            <ac:cxnSpMk id="17" creationId="{9A143B5B-2D6A-2CC0-F688-73D6940EA880}"/>
          </ac:cxnSpMkLst>
        </pc:cxnChg>
        <pc:cxnChg chg="add del mod">
          <ac:chgData name="Talbott, Heather" userId="8ebef113-e037-4d89-a70e-4d4fa7ecfcdf" providerId="ADAL" clId="{CCAA125E-0657-40DB-8EF4-36966A9C36FA}" dt="2023-10-04T05:19:38.729" v="226"/>
          <ac:cxnSpMkLst>
            <pc:docMk/>
            <pc:sldMk cId="698147229" sldId="275"/>
            <ac:cxnSpMk id="20" creationId="{2220194D-0F10-D85B-CF06-1F49E7BF9793}"/>
          </ac:cxnSpMkLst>
        </pc:cxnChg>
        <pc:cxnChg chg="add del mod">
          <ac:chgData name="Talbott, Heather" userId="8ebef113-e037-4d89-a70e-4d4fa7ecfcdf" providerId="ADAL" clId="{CCAA125E-0657-40DB-8EF4-36966A9C36FA}" dt="2023-10-04T05:19:38.729" v="226"/>
          <ac:cxnSpMkLst>
            <pc:docMk/>
            <pc:sldMk cId="698147229" sldId="275"/>
            <ac:cxnSpMk id="21" creationId="{D27B9FF6-479D-F993-58A2-03A671435702}"/>
          </ac:cxnSpMkLst>
        </pc:cxnChg>
        <pc:cxnChg chg="mod">
          <ac:chgData name="Talbott, Heather" userId="8ebef113-e037-4d89-a70e-4d4fa7ecfcdf" providerId="ADAL" clId="{CCAA125E-0657-40DB-8EF4-36966A9C36FA}" dt="2023-10-04T05:19:40.114" v="227"/>
          <ac:cxnSpMkLst>
            <pc:docMk/>
            <pc:sldMk cId="698147229" sldId="275"/>
            <ac:cxnSpMk id="27" creationId="{FE115E4E-D937-F7F7-42BA-0C431018AEB5}"/>
          </ac:cxnSpMkLst>
        </pc:cxnChg>
        <pc:cxnChg chg="mod">
          <ac:chgData name="Talbott, Heather" userId="8ebef113-e037-4d89-a70e-4d4fa7ecfcdf" providerId="ADAL" clId="{CCAA125E-0657-40DB-8EF4-36966A9C36FA}" dt="2023-10-04T05:19:40.114" v="227"/>
          <ac:cxnSpMkLst>
            <pc:docMk/>
            <pc:sldMk cId="698147229" sldId="275"/>
            <ac:cxnSpMk id="28" creationId="{7C783747-D02E-9A2A-BDF8-D245F31AE289}"/>
          </ac:cxnSpMkLst>
        </pc:cxnChg>
        <pc:cxnChg chg="mod">
          <ac:chgData name="Talbott, Heather" userId="8ebef113-e037-4d89-a70e-4d4fa7ecfcdf" providerId="ADAL" clId="{CCAA125E-0657-40DB-8EF4-36966A9C36FA}" dt="2023-10-04T05:19:40.114" v="227"/>
          <ac:cxnSpMkLst>
            <pc:docMk/>
            <pc:sldMk cId="698147229" sldId="275"/>
            <ac:cxnSpMk id="29" creationId="{523EB54F-F95E-31DB-6F7C-D5AB8FF1F0D5}"/>
          </ac:cxnSpMkLst>
        </pc:cxnChg>
        <pc:cxnChg chg="add mod">
          <ac:chgData name="Talbott, Heather" userId="8ebef113-e037-4d89-a70e-4d4fa7ecfcdf" providerId="ADAL" clId="{CCAA125E-0657-40DB-8EF4-36966A9C36FA}" dt="2023-10-04T05:19:41.793" v="228" actId="1076"/>
          <ac:cxnSpMkLst>
            <pc:docMk/>
            <pc:sldMk cId="698147229" sldId="275"/>
            <ac:cxnSpMk id="32" creationId="{6CFE07CC-DE96-4136-87A0-BF6A90C8203A}"/>
          </ac:cxnSpMkLst>
        </pc:cxnChg>
        <pc:cxnChg chg="add mod">
          <ac:chgData name="Talbott, Heather" userId="8ebef113-e037-4d89-a70e-4d4fa7ecfcdf" providerId="ADAL" clId="{CCAA125E-0657-40DB-8EF4-36966A9C36FA}" dt="2023-10-04T05:19:41.793" v="228" actId="1076"/>
          <ac:cxnSpMkLst>
            <pc:docMk/>
            <pc:sldMk cId="698147229" sldId="275"/>
            <ac:cxnSpMk id="33" creationId="{27448AF3-1D10-55CF-3B76-F5F74FEB014B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5:21:58.202" v="274" actId="1076"/>
        <pc:sldMkLst>
          <pc:docMk/>
          <pc:sldMk cId="2711197528" sldId="276"/>
        </pc:sldMkLst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4" creationId="{59C14037-4784-04CD-F8EE-7A085B08A99C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5" creationId="{E115479F-CD43-26F3-49C9-8A9D68DFF5F7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6" creationId="{B8DAA745-8FB8-5803-EBD6-830F73785DE6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7" creationId="{18F47647-0E5A-F862-83AD-E7ECB1354B96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8" creationId="{4C7AB9E2-BEA3-E498-655A-45856355435C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9" creationId="{4779F647-55B6-D49C-F15C-C80989567C2F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0" creationId="{016409A3-5416-25AE-5A08-72CCD95152CB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1" creationId="{3400D586-6025-1110-5856-70BADE51E137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2" creationId="{97D4E3B8-DE08-2A05-8D02-05F46F1AB414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3" creationId="{51B0F175-9658-D373-376A-7B71C6F8B4D0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4" creationId="{53CADCEF-8B0D-1F02-6869-BE65EB7D487B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5" creationId="{6625C758-71A7-D8DE-1337-394E2BA3D84B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6" creationId="{8CEC01D1-ED42-240B-6228-67119EB54D06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7" creationId="{0D29E033-1728-FC0E-AFC2-46AC24DEE51D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8" creationId="{AE2A7ED0-BF76-5F84-2418-5B8115A04873}"/>
          </ac:spMkLst>
        </pc:spChg>
        <pc:spChg chg="mod">
          <ac:chgData name="Talbott, Heather" userId="8ebef113-e037-4d89-a70e-4d4fa7ecfcdf" providerId="ADAL" clId="{CCAA125E-0657-40DB-8EF4-36966A9C36FA}" dt="2023-10-04T05:20:53.162" v="245"/>
          <ac:spMkLst>
            <pc:docMk/>
            <pc:sldMk cId="2711197528" sldId="276"/>
            <ac:spMk id="19" creationId="{2F6DC34D-1518-6CCE-F7D3-6117A4F0064B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42" creationId="{ACD9C7F8-6944-3722-89E1-B68BF41AD50F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43" creationId="{755F51D7-FEC0-8B79-4956-EBF1E6A8B9CA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44" creationId="{F9A9DE8F-0D89-767A-1E14-4ECFF175F3D6}"/>
          </ac:spMkLst>
        </pc:spChg>
        <pc:spChg chg="mod">
          <ac:chgData name="Talbott, Heather" userId="8ebef113-e037-4d89-a70e-4d4fa7ecfcdf" providerId="ADAL" clId="{CCAA125E-0657-40DB-8EF4-36966A9C36FA}" dt="2023-10-04T05:21:34.517" v="265" actId="1076"/>
          <ac:spMkLst>
            <pc:docMk/>
            <pc:sldMk cId="2711197528" sldId="276"/>
            <ac:spMk id="45" creationId="{C9612BD8-CC58-2EBC-5E47-C3976B47FEA3}"/>
          </ac:spMkLst>
        </pc:spChg>
        <pc:spChg chg="del mod">
          <ac:chgData name="Talbott, Heather" userId="8ebef113-e037-4d89-a70e-4d4fa7ecfcdf" providerId="ADAL" clId="{CCAA125E-0657-40DB-8EF4-36966A9C36FA}" dt="2023-10-04T05:21:26.130" v="263" actId="478"/>
          <ac:spMkLst>
            <pc:docMk/>
            <pc:sldMk cId="2711197528" sldId="276"/>
            <ac:spMk id="46" creationId="{1115CA96-A025-948B-0C81-C22D9CD546C9}"/>
          </ac:spMkLst>
        </pc:spChg>
        <pc:spChg chg="del mod">
          <ac:chgData name="Talbott, Heather" userId="8ebef113-e037-4d89-a70e-4d4fa7ecfcdf" providerId="ADAL" clId="{CCAA125E-0657-40DB-8EF4-36966A9C36FA}" dt="2023-10-04T05:21:26.130" v="263" actId="478"/>
          <ac:spMkLst>
            <pc:docMk/>
            <pc:sldMk cId="2711197528" sldId="276"/>
            <ac:spMk id="47" creationId="{60284E42-D83D-0032-9D21-FB0764D3C6CF}"/>
          </ac:spMkLst>
        </pc:spChg>
        <pc:spChg chg="mod">
          <ac:chgData name="Talbott, Heather" userId="8ebef113-e037-4d89-a70e-4d4fa7ecfcdf" providerId="ADAL" clId="{CCAA125E-0657-40DB-8EF4-36966A9C36FA}" dt="2023-10-04T05:21:41.523" v="268" actId="1076"/>
          <ac:spMkLst>
            <pc:docMk/>
            <pc:sldMk cId="2711197528" sldId="276"/>
            <ac:spMk id="48" creationId="{145FF5FD-E471-CA91-8146-EA2834F962C8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49" creationId="{38181665-1245-9A6B-F50A-2E040359051C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50" creationId="{3B79A123-8E5C-8A6A-A2B0-71EEF067B15C}"/>
          </ac:spMkLst>
        </pc:spChg>
        <pc:spChg chg="mod">
          <ac:chgData name="Talbott, Heather" userId="8ebef113-e037-4d89-a70e-4d4fa7ecfcdf" providerId="ADAL" clId="{CCAA125E-0657-40DB-8EF4-36966A9C36FA}" dt="2023-10-04T05:21:44.122" v="269" actId="1076"/>
          <ac:spMkLst>
            <pc:docMk/>
            <pc:sldMk cId="2711197528" sldId="276"/>
            <ac:spMk id="51" creationId="{FACCB35B-5A28-D34E-8ADD-22AD1D237204}"/>
          </ac:spMkLst>
        </pc:spChg>
        <pc:spChg chg="del mod">
          <ac:chgData name="Talbott, Heather" userId="8ebef113-e037-4d89-a70e-4d4fa7ecfcdf" providerId="ADAL" clId="{CCAA125E-0657-40DB-8EF4-36966A9C36FA}" dt="2023-10-04T05:21:30.959" v="264" actId="478"/>
          <ac:spMkLst>
            <pc:docMk/>
            <pc:sldMk cId="2711197528" sldId="276"/>
            <ac:spMk id="52" creationId="{661EF455-A451-001C-E04C-112AEA04307B}"/>
          </ac:spMkLst>
        </pc:spChg>
        <pc:spChg chg="del mod">
          <ac:chgData name="Talbott, Heather" userId="8ebef113-e037-4d89-a70e-4d4fa7ecfcdf" providerId="ADAL" clId="{CCAA125E-0657-40DB-8EF4-36966A9C36FA}" dt="2023-10-04T05:21:30.959" v="264" actId="478"/>
          <ac:spMkLst>
            <pc:docMk/>
            <pc:sldMk cId="2711197528" sldId="276"/>
            <ac:spMk id="53" creationId="{5111C196-67E2-A9EB-EC40-FA82CA5D8302}"/>
          </ac:spMkLst>
        </pc:spChg>
        <pc:spChg chg="del mod">
          <ac:chgData name="Talbott, Heather" userId="8ebef113-e037-4d89-a70e-4d4fa7ecfcdf" providerId="ADAL" clId="{CCAA125E-0657-40DB-8EF4-36966A9C36FA}" dt="2023-10-04T05:21:17.890" v="261" actId="478"/>
          <ac:spMkLst>
            <pc:docMk/>
            <pc:sldMk cId="2711197528" sldId="276"/>
            <ac:spMk id="54" creationId="{3E5F750A-B59D-F38D-6C06-FEB54D6E3D3D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55" creationId="{ECBCC653-8594-EC3A-C59B-EB56E936F520}"/>
          </ac:spMkLst>
        </pc:spChg>
        <pc:spChg chg="mod">
          <ac:chgData name="Talbott, Heather" userId="8ebef113-e037-4d89-a70e-4d4fa7ecfcdf" providerId="ADAL" clId="{CCAA125E-0657-40DB-8EF4-36966A9C36FA}" dt="2023-10-04T05:20:55.357" v="247"/>
          <ac:spMkLst>
            <pc:docMk/>
            <pc:sldMk cId="2711197528" sldId="276"/>
            <ac:spMk id="56" creationId="{7CAF6D3F-E192-A0A6-CA3C-7C64F5B2D029}"/>
          </ac:spMkLst>
        </pc:spChg>
        <pc:spChg chg="del mod">
          <ac:chgData name="Talbott, Heather" userId="8ebef113-e037-4d89-a70e-4d4fa7ecfcdf" providerId="ADAL" clId="{CCAA125E-0657-40DB-8EF4-36966A9C36FA}" dt="2023-10-04T05:21:30.959" v="264" actId="478"/>
          <ac:spMkLst>
            <pc:docMk/>
            <pc:sldMk cId="2711197528" sldId="276"/>
            <ac:spMk id="57" creationId="{970ADA29-1BF4-7CF7-CA28-CD296CDC662C}"/>
          </ac:spMkLst>
        </pc:spChg>
        <pc:grpChg chg="add del mod">
          <ac:chgData name="Talbott, Heather" userId="8ebef113-e037-4d89-a70e-4d4fa7ecfcdf" providerId="ADAL" clId="{CCAA125E-0657-40DB-8EF4-36966A9C36FA}" dt="2023-10-04T05:20:54.279" v="246"/>
          <ac:grpSpMkLst>
            <pc:docMk/>
            <pc:sldMk cId="2711197528" sldId="276"/>
            <ac:grpSpMk id="2" creationId="{4342E530-D9AB-BDA3-6BCB-F368A91C7F77}"/>
          </ac:grpSpMkLst>
        </pc:grpChg>
        <pc:grpChg chg="add mod">
          <ac:chgData name="Talbott, Heather" userId="8ebef113-e037-4d89-a70e-4d4fa7ecfcdf" providerId="ADAL" clId="{CCAA125E-0657-40DB-8EF4-36966A9C36FA}" dt="2023-10-04T05:20:56.844" v="248" actId="1076"/>
          <ac:grpSpMkLst>
            <pc:docMk/>
            <pc:sldMk cId="2711197528" sldId="276"/>
            <ac:grpSpMk id="40" creationId="{B09A39BC-5FF0-02DF-CE83-521DB46D53EC}"/>
          </ac:grpSpMkLst>
        </pc:grpChg>
        <pc:picChg chg="mod">
          <ac:chgData name="Talbott, Heather" userId="8ebef113-e037-4d89-a70e-4d4fa7ecfcdf" providerId="ADAL" clId="{CCAA125E-0657-40DB-8EF4-36966A9C36FA}" dt="2023-10-04T05:20:53.162" v="245"/>
          <ac:picMkLst>
            <pc:docMk/>
            <pc:sldMk cId="2711197528" sldId="276"/>
            <ac:picMk id="3" creationId="{F177582B-5104-60A5-CA6F-B510231A468F}"/>
          </ac:picMkLst>
        </pc:picChg>
        <pc:picChg chg="mod">
          <ac:chgData name="Talbott, Heather" userId="8ebef113-e037-4d89-a70e-4d4fa7ecfcdf" providerId="ADAL" clId="{CCAA125E-0657-40DB-8EF4-36966A9C36FA}" dt="2023-10-04T05:20:55.357" v="247"/>
          <ac:picMkLst>
            <pc:docMk/>
            <pc:sldMk cId="2711197528" sldId="276"/>
            <ac:picMk id="41" creationId="{4D22E9F3-8765-9912-BBDF-8F4F38482E05}"/>
          </ac:picMkLst>
        </pc:picChg>
        <pc:picChg chg="add mod">
          <ac:chgData name="Talbott, Heather" userId="8ebef113-e037-4d89-a70e-4d4fa7ecfcdf" providerId="ADAL" clId="{CCAA125E-0657-40DB-8EF4-36966A9C36FA}" dt="2023-10-04T05:21:58.202" v="274" actId="1076"/>
          <ac:picMkLst>
            <pc:docMk/>
            <pc:sldMk cId="2711197528" sldId="276"/>
            <ac:picMk id="83" creationId="{A7D32AAA-D7CE-CDF7-D64A-4E5FDEAB4AD4}"/>
          </ac:picMkLst>
        </pc:pic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0" creationId="{83FDB4BB-6905-3A84-7639-08DC0A12A454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1" creationId="{3641EE8D-933C-50D7-6342-6480D55A6355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2" creationId="{960B43EE-D03F-5FB5-539F-72FE9DB2627C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3" creationId="{64556C4E-F4B6-09AB-7AE2-F7889ADED92B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4" creationId="{50D12987-2339-0E0B-E10B-5D04C5F9E452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5" creationId="{EC3E9259-681A-F956-9DD9-EBC61B8354D4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6" creationId="{31F4BC46-6447-C036-E07A-21ACD9D93FB7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7" creationId="{248B21CA-C960-76D2-FF78-DDB17B1F157E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8" creationId="{C0ABE9EA-530C-B2E2-9381-6FA6779DEE84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29" creationId="{8D45B1DB-6505-D0A1-4CE5-6E6B714FE147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0" creationId="{AD97307D-56EB-C262-17AD-5A7AF66E1DA9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1" creationId="{6A0E656F-044E-C7F8-D994-AE8954F3F738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2" creationId="{D659C331-D63A-CF6E-4069-5551898C104E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3" creationId="{1A7EFD88-9141-0452-83E6-143DBC12B314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4" creationId="{C963BE93-27EF-8F70-EDD0-9FFF8C79402D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5" creationId="{CC0C3AE1-04AD-1FDE-47B2-C322E803DDC6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6" creationId="{6C746942-9084-D34A-AD0F-2D48B33845F5}"/>
          </ac:cxnSpMkLst>
        </pc:cxnChg>
        <pc:cxnChg chg="mod">
          <ac:chgData name="Talbott, Heather" userId="8ebef113-e037-4d89-a70e-4d4fa7ecfcdf" providerId="ADAL" clId="{CCAA125E-0657-40DB-8EF4-36966A9C36FA}" dt="2023-10-04T05:20:53.162" v="245"/>
          <ac:cxnSpMkLst>
            <pc:docMk/>
            <pc:sldMk cId="2711197528" sldId="276"/>
            <ac:cxnSpMk id="37" creationId="{877FFB8C-EA58-61B4-C9EC-98B3D4D9024F}"/>
          </ac:cxnSpMkLst>
        </pc:cxnChg>
        <pc:cxnChg chg="add del mod">
          <ac:chgData name="Talbott, Heather" userId="8ebef113-e037-4d89-a70e-4d4fa7ecfcdf" providerId="ADAL" clId="{CCAA125E-0657-40DB-8EF4-36966A9C36FA}" dt="2023-10-04T05:20:54.279" v="246"/>
          <ac:cxnSpMkLst>
            <pc:docMk/>
            <pc:sldMk cId="2711197528" sldId="276"/>
            <ac:cxnSpMk id="38" creationId="{812993A6-D6CF-370F-072D-ED2BE0D58AC9}"/>
          </ac:cxnSpMkLst>
        </pc:cxnChg>
        <pc:cxnChg chg="add del mod">
          <ac:chgData name="Talbott, Heather" userId="8ebef113-e037-4d89-a70e-4d4fa7ecfcdf" providerId="ADAL" clId="{CCAA125E-0657-40DB-8EF4-36966A9C36FA}" dt="2023-10-04T05:20:54.279" v="246"/>
          <ac:cxnSpMkLst>
            <pc:docMk/>
            <pc:sldMk cId="2711197528" sldId="276"/>
            <ac:cxnSpMk id="39" creationId="{D6AF6B27-F26D-C7CB-DE27-E2934E4A7E10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58" creationId="{896CA88F-BCEB-19A5-00B8-07CDA0247C30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59" creationId="{2FFCC2B3-E5FF-1B37-8D5E-421DCC6977B2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0" creationId="{62CF322D-93FF-8D81-E381-0F34CC60F26D}"/>
          </ac:cxnSpMkLst>
        </pc:cxnChg>
        <pc:cxnChg chg="mod">
          <ac:chgData name="Talbott, Heather" userId="8ebef113-e037-4d89-a70e-4d4fa7ecfcdf" providerId="ADAL" clId="{CCAA125E-0657-40DB-8EF4-36966A9C36FA}" dt="2023-10-04T05:21:36.801" v="266" actId="14100"/>
          <ac:cxnSpMkLst>
            <pc:docMk/>
            <pc:sldMk cId="2711197528" sldId="276"/>
            <ac:cxnSpMk id="61" creationId="{98DCFDF3-7F15-DC7D-F8BB-859570DDC845}"/>
          </ac:cxnSpMkLst>
        </pc:cxnChg>
        <pc:cxnChg chg="mod">
          <ac:chgData name="Talbott, Heather" userId="8ebef113-e037-4d89-a70e-4d4fa7ecfcdf" providerId="ADAL" clId="{CCAA125E-0657-40DB-8EF4-36966A9C36FA}" dt="2023-10-04T05:21:39.370" v="267" actId="14100"/>
          <ac:cxnSpMkLst>
            <pc:docMk/>
            <pc:sldMk cId="2711197528" sldId="276"/>
            <ac:cxnSpMk id="62" creationId="{69126953-BC26-E30A-1A23-E736584ECC3B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3" creationId="{930D3593-DB22-2DE8-FD10-F8A4C81B2901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4" creationId="{FAA7A60F-CE0E-5FA1-B684-6ACCB869B587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5" creationId="{3C630BF5-021B-7C27-328B-534D5D5947AA}"/>
          </ac:cxnSpMkLst>
        </pc:cxnChg>
        <pc:cxnChg chg="mod">
          <ac:chgData name="Talbott, Heather" userId="8ebef113-e037-4d89-a70e-4d4fa7ecfcdf" providerId="ADAL" clId="{CCAA125E-0657-40DB-8EF4-36966A9C36FA}" dt="2023-10-04T05:21:46.648" v="270" actId="14100"/>
          <ac:cxnSpMkLst>
            <pc:docMk/>
            <pc:sldMk cId="2711197528" sldId="276"/>
            <ac:cxnSpMk id="66" creationId="{ED3354BE-0227-7A62-C8C9-C7C429DA0B34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7" creationId="{47D1057D-F41F-BC1B-CA08-A7220DAB9992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68" creationId="{8C499E2E-3372-46A3-10C6-DB3F1D83462C}"/>
          </ac:cxnSpMkLst>
        </pc:cxnChg>
        <pc:cxnChg chg="mod">
          <ac:chgData name="Talbott, Heather" userId="8ebef113-e037-4d89-a70e-4d4fa7ecfcdf" providerId="ADAL" clId="{CCAA125E-0657-40DB-8EF4-36966A9C36FA}" dt="2023-10-04T05:21:48.829" v="271" actId="14100"/>
          <ac:cxnSpMkLst>
            <pc:docMk/>
            <pc:sldMk cId="2711197528" sldId="276"/>
            <ac:cxnSpMk id="69" creationId="{D97A4757-6C0E-06BC-4D6D-7B24E7E4DB9F}"/>
          </ac:cxnSpMkLst>
        </pc:cxnChg>
        <pc:cxnChg chg="mod">
          <ac:chgData name="Talbott, Heather" userId="8ebef113-e037-4d89-a70e-4d4fa7ecfcdf" providerId="ADAL" clId="{CCAA125E-0657-40DB-8EF4-36966A9C36FA}" dt="2023-10-04T05:21:51.602" v="272" actId="14100"/>
          <ac:cxnSpMkLst>
            <pc:docMk/>
            <pc:sldMk cId="2711197528" sldId="276"/>
            <ac:cxnSpMk id="70" creationId="{1447CD1A-82C9-42C9-CB67-F818CD1D88F4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71" creationId="{0C03DE41-B309-B97C-DEAD-FE4FDF4B410E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72" creationId="{E9032B94-1B9A-3958-F271-7C5C63BAB100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73" creationId="{E02A5619-57F8-7323-2354-14F6725B52BD}"/>
          </ac:cxnSpMkLst>
        </pc:cxnChg>
        <pc:cxnChg chg="del mod">
          <ac:chgData name="Talbott, Heather" userId="8ebef113-e037-4d89-a70e-4d4fa7ecfcdf" providerId="ADAL" clId="{CCAA125E-0657-40DB-8EF4-36966A9C36FA}" dt="2023-10-04T05:21:20.066" v="262" actId="478"/>
          <ac:cxnSpMkLst>
            <pc:docMk/>
            <pc:sldMk cId="2711197528" sldId="276"/>
            <ac:cxnSpMk id="74" creationId="{F36C2D76-A34B-219A-A8AB-B7E0E7A3F857}"/>
          </ac:cxnSpMkLst>
        </pc:cxnChg>
        <pc:cxnChg chg="mod">
          <ac:chgData name="Talbott, Heather" userId="8ebef113-e037-4d89-a70e-4d4fa7ecfcdf" providerId="ADAL" clId="{CCAA125E-0657-40DB-8EF4-36966A9C36FA}" dt="2023-10-04T05:20:55.357" v="247"/>
          <ac:cxnSpMkLst>
            <pc:docMk/>
            <pc:sldMk cId="2711197528" sldId="276"/>
            <ac:cxnSpMk id="75" creationId="{66A57F25-7F29-6B6C-956F-49028B9BFB24}"/>
          </ac:cxnSpMkLst>
        </pc:cxnChg>
        <pc:cxnChg chg="add mod">
          <ac:chgData name="Talbott, Heather" userId="8ebef113-e037-4d89-a70e-4d4fa7ecfcdf" providerId="ADAL" clId="{CCAA125E-0657-40DB-8EF4-36966A9C36FA}" dt="2023-10-04T05:20:56.844" v="248" actId="1076"/>
          <ac:cxnSpMkLst>
            <pc:docMk/>
            <pc:sldMk cId="2711197528" sldId="276"/>
            <ac:cxnSpMk id="76" creationId="{47B70F1F-9FD4-0D86-806F-BD3CB94BBD35}"/>
          </ac:cxnSpMkLst>
        </pc:cxnChg>
        <pc:cxnChg chg="add mod">
          <ac:chgData name="Talbott, Heather" userId="8ebef113-e037-4d89-a70e-4d4fa7ecfcdf" providerId="ADAL" clId="{CCAA125E-0657-40DB-8EF4-36966A9C36FA}" dt="2023-10-04T05:20:56.844" v="248" actId="1076"/>
          <ac:cxnSpMkLst>
            <pc:docMk/>
            <pc:sldMk cId="2711197528" sldId="276"/>
            <ac:cxnSpMk id="77" creationId="{EEE56DD1-386F-7529-5806-E8808CEA70B1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5:30:43.862" v="384"/>
        <pc:sldMkLst>
          <pc:docMk/>
          <pc:sldMk cId="209880506" sldId="277"/>
        </pc:sldMkLst>
        <pc:spChg chg="add mod">
          <ac:chgData name="Talbott, Heather" userId="8ebef113-e037-4d89-a70e-4d4fa7ecfcdf" providerId="ADAL" clId="{CCAA125E-0657-40DB-8EF4-36966A9C36FA}" dt="2023-10-04T05:25:51.923" v="299" actId="2711"/>
          <ac:spMkLst>
            <pc:docMk/>
            <pc:sldMk cId="209880506" sldId="277"/>
            <ac:spMk id="2" creationId="{2473F7ED-11CB-F41E-78FB-B1C672D6E0EE}"/>
          </ac:spMkLst>
        </pc:spChg>
        <pc:spChg chg="add mod">
          <ac:chgData name="Talbott, Heather" userId="8ebef113-e037-4d89-a70e-4d4fa7ecfcdf" providerId="ADAL" clId="{CCAA125E-0657-40DB-8EF4-36966A9C36FA}" dt="2023-10-04T05:25:55.713" v="300" actId="255"/>
          <ac:spMkLst>
            <pc:docMk/>
            <pc:sldMk cId="209880506" sldId="277"/>
            <ac:spMk id="4" creationId="{BCE2C73C-64AD-1F65-6288-64DA44144A9F}"/>
          </ac:spMkLst>
        </pc:spChg>
        <pc:spChg chg="add mod">
          <ac:chgData name="Talbott, Heather" userId="8ebef113-e037-4d89-a70e-4d4fa7ecfcdf" providerId="ADAL" clId="{CCAA125E-0657-40DB-8EF4-36966A9C36FA}" dt="2023-10-04T05:25:55.713" v="300" actId="255"/>
          <ac:spMkLst>
            <pc:docMk/>
            <pc:sldMk cId="209880506" sldId="277"/>
            <ac:spMk id="5" creationId="{CAAC0588-6B38-FEFB-83B1-998278FBEE2C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6" creationId="{1D4554D6-A9A4-6E8F-7751-086B85486768}"/>
          </ac:spMkLst>
        </pc:spChg>
        <pc:spChg chg="add mod">
          <ac:chgData name="Talbott, Heather" userId="8ebef113-e037-4d89-a70e-4d4fa7ecfcdf" providerId="ADAL" clId="{CCAA125E-0657-40DB-8EF4-36966A9C36FA}" dt="2023-10-04T05:25:55.713" v="300" actId="255"/>
          <ac:spMkLst>
            <pc:docMk/>
            <pc:sldMk cId="209880506" sldId="277"/>
            <ac:spMk id="8" creationId="{7C9BABB5-9A16-3244-6542-9329C5228A13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9" creationId="{2B6D93E5-6437-CE0D-8E44-E92CA9919522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10" creationId="{229A0B5E-044E-B28E-ED8E-5F0BB24411E4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11" creationId="{8B000D27-665E-7F57-8F24-EE8AE324BB16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12" creationId="{DB709F09-867D-50F2-ADB6-44A3D47640A9}"/>
          </ac:spMkLst>
        </pc:spChg>
        <pc:spChg chg="add del mod">
          <ac:chgData name="Talbott, Heather" userId="8ebef113-e037-4d89-a70e-4d4fa7ecfcdf" providerId="ADAL" clId="{CCAA125E-0657-40DB-8EF4-36966A9C36FA}" dt="2023-10-04T05:23:25.547" v="281" actId="478"/>
          <ac:spMkLst>
            <pc:docMk/>
            <pc:sldMk cId="209880506" sldId="277"/>
            <ac:spMk id="13" creationId="{12061A2E-A839-4ACD-0D50-2BB5EE07EC88}"/>
          </ac:spMkLst>
        </pc:spChg>
        <pc:spChg chg="add mod">
          <ac:chgData name="Talbott, Heather" userId="8ebef113-e037-4d89-a70e-4d4fa7ecfcdf" providerId="ADAL" clId="{CCAA125E-0657-40DB-8EF4-36966A9C36FA}" dt="2023-10-04T05:28:45.171" v="363" actId="20577"/>
          <ac:spMkLst>
            <pc:docMk/>
            <pc:sldMk cId="209880506" sldId="277"/>
            <ac:spMk id="14" creationId="{9FCAE559-DF8C-E47F-6D23-041C3AFAE4DC}"/>
          </ac:spMkLst>
        </pc:spChg>
        <pc:spChg chg="add mod">
          <ac:chgData name="Talbott, Heather" userId="8ebef113-e037-4d89-a70e-4d4fa7ecfcdf" providerId="ADAL" clId="{CCAA125E-0657-40DB-8EF4-36966A9C36FA}" dt="2023-10-04T05:28:47.575" v="364" actId="20577"/>
          <ac:spMkLst>
            <pc:docMk/>
            <pc:sldMk cId="209880506" sldId="277"/>
            <ac:spMk id="15" creationId="{706CCB62-8F1F-3DC5-E09D-89BE5FE28E0C}"/>
          </ac:spMkLst>
        </pc:spChg>
        <pc:spChg chg="add mod">
          <ac:chgData name="Talbott, Heather" userId="8ebef113-e037-4d89-a70e-4d4fa7ecfcdf" providerId="ADAL" clId="{CCAA125E-0657-40DB-8EF4-36966A9C36FA}" dt="2023-10-04T05:28:50.079" v="365" actId="20577"/>
          <ac:spMkLst>
            <pc:docMk/>
            <pc:sldMk cId="209880506" sldId="277"/>
            <ac:spMk id="16" creationId="{BCE97431-83C7-5809-175A-007DFD92411B}"/>
          </ac:spMkLst>
        </pc:spChg>
        <pc:spChg chg="add mod">
          <ac:chgData name="Talbott, Heather" userId="8ebef113-e037-4d89-a70e-4d4fa7ecfcdf" providerId="ADAL" clId="{CCAA125E-0657-40DB-8EF4-36966A9C36FA}" dt="2023-10-04T05:28:53.353" v="366" actId="20577"/>
          <ac:spMkLst>
            <pc:docMk/>
            <pc:sldMk cId="209880506" sldId="277"/>
            <ac:spMk id="17" creationId="{734BB651-F8CA-65E4-F5D1-E81C7D9E916D}"/>
          </ac:spMkLst>
        </pc:spChg>
        <pc:spChg chg="add mod">
          <ac:chgData name="Talbott, Heather" userId="8ebef113-e037-4d89-a70e-4d4fa7ecfcdf" providerId="ADAL" clId="{CCAA125E-0657-40DB-8EF4-36966A9C36FA}" dt="2023-10-04T05:29:01.205" v="368" actId="20577"/>
          <ac:spMkLst>
            <pc:docMk/>
            <pc:sldMk cId="209880506" sldId="277"/>
            <ac:spMk id="18" creationId="{64EFB30F-AD76-BC67-55BD-6C554F1F816D}"/>
          </ac:spMkLst>
        </pc:spChg>
        <pc:spChg chg="add del mod">
          <ac:chgData name="Talbott, Heather" userId="8ebef113-e037-4d89-a70e-4d4fa7ecfcdf" providerId="ADAL" clId="{CCAA125E-0657-40DB-8EF4-36966A9C36FA}" dt="2023-10-04T05:29:10.212" v="369" actId="478"/>
          <ac:spMkLst>
            <pc:docMk/>
            <pc:sldMk cId="209880506" sldId="277"/>
            <ac:spMk id="19" creationId="{CEE0CB96-F52E-060D-B0C1-76B5D32D70FC}"/>
          </ac:spMkLst>
        </pc:spChg>
        <pc:spChg chg="add mod">
          <ac:chgData name="Talbott, Heather" userId="8ebef113-e037-4d89-a70e-4d4fa7ecfcdf" providerId="ADAL" clId="{CCAA125E-0657-40DB-8EF4-36966A9C36FA}" dt="2023-10-04T05:29:12.630" v="370" actId="20577"/>
          <ac:spMkLst>
            <pc:docMk/>
            <pc:sldMk cId="209880506" sldId="277"/>
            <ac:spMk id="20" creationId="{6B921561-9DF5-9814-687C-392B6D3669D8}"/>
          </ac:spMkLst>
        </pc:spChg>
        <pc:spChg chg="add mod">
          <ac:chgData name="Talbott, Heather" userId="8ebef113-e037-4d89-a70e-4d4fa7ecfcdf" providerId="ADAL" clId="{CCAA125E-0657-40DB-8EF4-36966A9C36FA}" dt="2023-10-04T05:29:47.543" v="375" actId="20577"/>
          <ac:spMkLst>
            <pc:docMk/>
            <pc:sldMk cId="209880506" sldId="277"/>
            <ac:spMk id="21" creationId="{0FD1B2C6-0EBB-B85A-3698-F78F2F4D4D5E}"/>
          </ac:spMkLst>
        </pc:spChg>
        <pc:spChg chg="add del mod">
          <ac:chgData name="Talbott, Heather" userId="8ebef113-e037-4d89-a70e-4d4fa7ecfcdf" providerId="ADAL" clId="{CCAA125E-0657-40DB-8EF4-36966A9C36FA}" dt="2023-10-04T05:23:57.667" v="282" actId="478"/>
          <ac:spMkLst>
            <pc:docMk/>
            <pc:sldMk cId="209880506" sldId="277"/>
            <ac:spMk id="22" creationId="{9F0F0383-EC6C-A8E4-81A0-25A30FD0925D}"/>
          </ac:spMkLst>
        </pc:spChg>
        <pc:spChg chg="add del mod">
          <ac:chgData name="Talbott, Heather" userId="8ebef113-e037-4d89-a70e-4d4fa7ecfcdf" providerId="ADAL" clId="{CCAA125E-0657-40DB-8EF4-36966A9C36FA}" dt="2023-10-04T05:24:03.629" v="283" actId="478"/>
          <ac:spMkLst>
            <pc:docMk/>
            <pc:sldMk cId="209880506" sldId="277"/>
            <ac:spMk id="23" creationId="{A84804E4-132C-7B1B-B380-45C9BDC15AC3}"/>
          </ac:spMkLst>
        </pc:spChg>
        <pc:spChg chg="add del mod">
          <ac:chgData name="Talbott, Heather" userId="8ebef113-e037-4d89-a70e-4d4fa7ecfcdf" providerId="ADAL" clId="{CCAA125E-0657-40DB-8EF4-36966A9C36FA}" dt="2023-10-04T05:24:07.519" v="284" actId="478"/>
          <ac:spMkLst>
            <pc:docMk/>
            <pc:sldMk cId="209880506" sldId="277"/>
            <ac:spMk id="24" creationId="{BB412D74-7552-6760-E4E4-2171B6C0A000}"/>
          </ac:spMkLst>
        </pc:spChg>
        <pc:spChg chg="add del mod">
          <ac:chgData name="Talbott, Heather" userId="8ebef113-e037-4d89-a70e-4d4fa7ecfcdf" providerId="ADAL" clId="{CCAA125E-0657-40DB-8EF4-36966A9C36FA}" dt="2023-10-04T05:24:18.220" v="285" actId="478"/>
          <ac:spMkLst>
            <pc:docMk/>
            <pc:sldMk cId="209880506" sldId="277"/>
            <ac:spMk id="25" creationId="{0CB4A394-4278-8DCF-3B72-C7BB06CF8575}"/>
          </ac:spMkLst>
        </pc:spChg>
        <pc:spChg chg="add del mod">
          <ac:chgData name="Talbott, Heather" userId="8ebef113-e037-4d89-a70e-4d4fa7ecfcdf" providerId="ADAL" clId="{CCAA125E-0657-40DB-8EF4-36966A9C36FA}" dt="2023-10-04T05:24:18.220" v="285" actId="478"/>
          <ac:spMkLst>
            <pc:docMk/>
            <pc:sldMk cId="209880506" sldId="277"/>
            <ac:spMk id="26" creationId="{237EF829-180F-04BE-148E-836006AB20BA}"/>
          </ac:spMkLst>
        </pc:spChg>
        <pc:spChg chg="add del mod">
          <ac:chgData name="Talbott, Heather" userId="8ebef113-e037-4d89-a70e-4d4fa7ecfcdf" providerId="ADAL" clId="{CCAA125E-0657-40DB-8EF4-36966A9C36FA}" dt="2023-10-04T05:24:33.912" v="286" actId="478"/>
          <ac:spMkLst>
            <pc:docMk/>
            <pc:sldMk cId="209880506" sldId="277"/>
            <ac:spMk id="27" creationId="{F2C85DF3-495A-CD9A-8380-4D21A19A59A7}"/>
          </ac:spMkLst>
        </pc:spChg>
        <pc:spChg chg="add del mod">
          <ac:chgData name="Talbott, Heather" userId="8ebef113-e037-4d89-a70e-4d4fa7ecfcdf" providerId="ADAL" clId="{CCAA125E-0657-40DB-8EF4-36966A9C36FA}" dt="2023-10-04T05:24:33.912" v="286" actId="478"/>
          <ac:spMkLst>
            <pc:docMk/>
            <pc:sldMk cId="209880506" sldId="277"/>
            <ac:spMk id="28" creationId="{68A3594E-B2DB-C9B8-8186-330384E62C6E}"/>
          </ac:spMkLst>
        </pc:spChg>
        <pc:spChg chg="add del mod">
          <ac:chgData name="Talbott, Heather" userId="8ebef113-e037-4d89-a70e-4d4fa7ecfcdf" providerId="ADAL" clId="{CCAA125E-0657-40DB-8EF4-36966A9C36FA}" dt="2023-10-04T05:24:33.912" v="286" actId="478"/>
          <ac:spMkLst>
            <pc:docMk/>
            <pc:sldMk cId="209880506" sldId="277"/>
            <ac:spMk id="29" creationId="{52E27448-7362-987A-0E93-B15882326A5C}"/>
          </ac:spMkLst>
        </pc:spChg>
        <pc:spChg chg="add del mod">
          <ac:chgData name="Talbott, Heather" userId="8ebef113-e037-4d89-a70e-4d4fa7ecfcdf" providerId="ADAL" clId="{CCAA125E-0657-40DB-8EF4-36966A9C36FA}" dt="2023-10-04T05:24:33.912" v="286" actId="478"/>
          <ac:spMkLst>
            <pc:docMk/>
            <pc:sldMk cId="209880506" sldId="277"/>
            <ac:spMk id="30" creationId="{93915B57-91F1-D67F-A6BE-284ADF74B006}"/>
          </ac:spMkLst>
        </pc:spChg>
        <pc:spChg chg="add mod">
          <ac:chgData name="Talbott, Heather" userId="8ebef113-e037-4d89-a70e-4d4fa7ecfcdf" providerId="ADAL" clId="{CCAA125E-0657-40DB-8EF4-36966A9C36FA}" dt="2023-10-04T05:25:55.713" v="300" actId="255"/>
          <ac:spMkLst>
            <pc:docMk/>
            <pc:sldMk cId="209880506" sldId="277"/>
            <ac:spMk id="31" creationId="{4DA2E918-05A4-0D14-BD34-7D1C41B964A1}"/>
          </ac:spMkLst>
        </pc:spChg>
        <pc:spChg chg="add mod">
          <ac:chgData name="Talbott, Heather" userId="8ebef113-e037-4d89-a70e-4d4fa7ecfcdf" providerId="ADAL" clId="{CCAA125E-0657-40DB-8EF4-36966A9C36FA}" dt="2023-10-04T05:30:19.286" v="381" actId="1076"/>
          <ac:spMkLst>
            <pc:docMk/>
            <pc:sldMk cId="209880506" sldId="277"/>
            <ac:spMk id="32" creationId="{A1D73EB7-FA46-FCC6-781F-C1D3C5D59786}"/>
          </ac:spMkLst>
        </pc:spChg>
        <pc:spChg chg="add del mod">
          <ac:chgData name="Talbott, Heather" userId="8ebef113-e037-4d89-a70e-4d4fa7ecfcdf" providerId="ADAL" clId="{CCAA125E-0657-40DB-8EF4-36966A9C36FA}" dt="2023-10-04T05:25:42.729" v="297" actId="478"/>
          <ac:spMkLst>
            <pc:docMk/>
            <pc:sldMk cId="209880506" sldId="277"/>
            <ac:spMk id="33" creationId="{A45163CF-C16C-F913-B74B-DA0F4F7CF360}"/>
          </ac:spMkLst>
        </pc:spChg>
        <pc:spChg chg="add del mod">
          <ac:chgData name="Talbott, Heather" userId="8ebef113-e037-4d89-a70e-4d4fa7ecfcdf" providerId="ADAL" clId="{CCAA125E-0657-40DB-8EF4-36966A9C36FA}" dt="2023-10-04T05:30:28.916" v="383" actId="1076"/>
          <ac:spMkLst>
            <pc:docMk/>
            <pc:sldMk cId="209880506" sldId="277"/>
            <ac:spMk id="34" creationId="{EF3444C0-678E-FEDD-9F52-55C6DECB9A2A}"/>
          </ac:spMkLst>
        </pc:spChg>
        <pc:spChg chg="add del mod">
          <ac:chgData name="Talbott, Heather" userId="8ebef113-e037-4d89-a70e-4d4fa7ecfcdf" providerId="ADAL" clId="{CCAA125E-0657-40DB-8EF4-36966A9C36FA}" dt="2023-10-04T05:24:42.005" v="289" actId="478"/>
          <ac:spMkLst>
            <pc:docMk/>
            <pc:sldMk cId="209880506" sldId="277"/>
            <ac:spMk id="35" creationId="{434E5AB3-D116-85EE-8782-633EE21FD14F}"/>
          </ac:spMkLst>
        </pc:spChg>
        <pc:spChg chg="add del mod">
          <ac:chgData name="Talbott, Heather" userId="8ebef113-e037-4d89-a70e-4d4fa7ecfcdf" providerId="ADAL" clId="{CCAA125E-0657-40DB-8EF4-36966A9C36FA}" dt="2023-10-04T05:24:44.309" v="290" actId="478"/>
          <ac:spMkLst>
            <pc:docMk/>
            <pc:sldMk cId="209880506" sldId="277"/>
            <ac:spMk id="36" creationId="{8C332CD6-23EA-5D89-7305-F1DC1D047DB4}"/>
          </ac:spMkLst>
        </pc:spChg>
        <pc:spChg chg="add del mod">
          <ac:chgData name="Talbott, Heather" userId="8ebef113-e037-4d89-a70e-4d4fa7ecfcdf" providerId="ADAL" clId="{CCAA125E-0657-40DB-8EF4-36966A9C36FA}" dt="2023-10-04T05:24:47.566" v="292" actId="478"/>
          <ac:spMkLst>
            <pc:docMk/>
            <pc:sldMk cId="209880506" sldId="277"/>
            <ac:spMk id="37" creationId="{018A1FDC-3E9E-B9A9-90F0-3AE32ED0404C}"/>
          </ac:spMkLst>
        </pc:spChg>
        <pc:spChg chg="add del mod">
          <ac:chgData name="Talbott, Heather" userId="8ebef113-e037-4d89-a70e-4d4fa7ecfcdf" providerId="ADAL" clId="{CCAA125E-0657-40DB-8EF4-36966A9C36FA}" dt="2023-10-04T05:23:16.377" v="279" actId="478"/>
          <ac:spMkLst>
            <pc:docMk/>
            <pc:sldMk cId="209880506" sldId="277"/>
            <ac:spMk id="38" creationId="{D7B7AFA4-1C25-5850-0F7F-7298AD7A2AF9}"/>
          </ac:spMkLst>
        </pc:spChg>
        <pc:spChg chg="add del mod">
          <ac:chgData name="Talbott, Heather" userId="8ebef113-e037-4d89-a70e-4d4fa7ecfcdf" providerId="ADAL" clId="{CCAA125E-0657-40DB-8EF4-36966A9C36FA}" dt="2023-10-04T05:23:19.095" v="280" actId="478"/>
          <ac:spMkLst>
            <pc:docMk/>
            <pc:sldMk cId="209880506" sldId="277"/>
            <ac:spMk id="44" creationId="{61C81A62-5BE2-48AF-7E4E-A8EF30FB8010}"/>
          </ac:spMkLst>
        </pc:spChg>
        <pc:spChg chg="add mod">
          <ac:chgData name="Talbott, Heather" userId="8ebef113-e037-4d89-a70e-4d4fa7ecfcdf" providerId="ADAL" clId="{CCAA125E-0657-40DB-8EF4-36966A9C36FA}" dt="2023-10-04T05:29:21.760" v="372" actId="14100"/>
          <ac:spMkLst>
            <pc:docMk/>
            <pc:sldMk cId="209880506" sldId="277"/>
            <ac:spMk id="51" creationId="{6DA51C4C-8349-70F0-1D49-056A09575887}"/>
          </ac:spMkLst>
        </pc:spChg>
        <pc:spChg chg="add del mod">
          <ac:chgData name="Talbott, Heather" userId="8ebef113-e037-4d89-a70e-4d4fa7ecfcdf" providerId="ADAL" clId="{CCAA125E-0657-40DB-8EF4-36966A9C36FA}" dt="2023-10-04T05:24:33.912" v="286" actId="478"/>
          <ac:spMkLst>
            <pc:docMk/>
            <pc:sldMk cId="209880506" sldId="277"/>
            <ac:spMk id="69" creationId="{61C1BC8F-3339-C78B-A7F2-57E6AFA53EE3}"/>
          </ac:spMkLst>
        </pc:spChg>
        <pc:spChg chg="add del mod">
          <ac:chgData name="Talbott, Heather" userId="8ebef113-e037-4d89-a70e-4d4fa7ecfcdf" providerId="ADAL" clId="{CCAA125E-0657-40DB-8EF4-36966A9C36FA}" dt="2023-10-04T05:24:36.467" v="287" actId="478"/>
          <ac:spMkLst>
            <pc:docMk/>
            <pc:sldMk cId="209880506" sldId="277"/>
            <ac:spMk id="70" creationId="{D5EDD795-4B27-DF94-D9BA-D0D3ABAE5BA8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73" creationId="{FA87017A-E156-CE61-D5EA-51E79AD264EA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74" creationId="{EC719BAA-4992-BAC8-152D-EE95B7F638CC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76" creationId="{83BD3BB6-335B-F27F-3434-14181FE8B515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77" creationId="{96DF4FF1-4C1C-CC08-221E-1501EE6DBF2F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79" creationId="{D3D656B5-B0EF-F5F1-3E0F-6DEAABF1AD33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80" creationId="{49E0372E-B98E-C01D-1B0D-DDDE9C9654D6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82" creationId="{E7DC9F4D-AF6C-04B1-FABF-B2D29086B8EB}"/>
          </ac:spMkLst>
        </pc:spChg>
        <pc:spChg chg="mod">
          <ac:chgData name="Talbott, Heather" userId="8ebef113-e037-4d89-a70e-4d4fa7ecfcdf" providerId="ADAL" clId="{CCAA125E-0657-40DB-8EF4-36966A9C36FA}" dt="2023-10-04T05:22:43.918" v="276"/>
          <ac:spMkLst>
            <pc:docMk/>
            <pc:sldMk cId="209880506" sldId="277"/>
            <ac:spMk id="83" creationId="{EE41E582-BDD2-C54D-94FA-257197DC26E7}"/>
          </ac:spMkLst>
        </pc:spChg>
        <pc:spChg chg="add mod">
          <ac:chgData name="Talbott, Heather" userId="8ebef113-e037-4d89-a70e-4d4fa7ecfcdf" providerId="ADAL" clId="{CCAA125E-0657-40DB-8EF4-36966A9C36FA}" dt="2023-10-04T05:28:04.053" v="336" actId="14100"/>
          <ac:spMkLst>
            <pc:docMk/>
            <pc:sldMk cId="209880506" sldId="277"/>
            <ac:spMk id="84" creationId="{A69580B0-E1D7-0D8F-0DD3-5663699FD6B1}"/>
          </ac:spMkLst>
        </pc:spChg>
        <pc:spChg chg="add del mod">
          <ac:chgData name="Talbott, Heather" userId="8ebef113-e037-4d89-a70e-4d4fa7ecfcdf" providerId="ADAL" clId="{CCAA125E-0657-40DB-8EF4-36966A9C36FA}" dt="2023-10-04T05:24:52.401" v="294" actId="478"/>
          <ac:spMkLst>
            <pc:docMk/>
            <pc:sldMk cId="209880506" sldId="277"/>
            <ac:spMk id="85" creationId="{5C95ED95-4751-25AD-2CCF-ADA5F9EF89AA}"/>
          </ac:spMkLst>
        </pc:spChg>
        <pc:spChg chg="add del mod">
          <ac:chgData name="Talbott, Heather" userId="8ebef113-e037-4d89-a70e-4d4fa7ecfcdf" providerId="ADAL" clId="{CCAA125E-0657-40DB-8EF4-36966A9C36FA}" dt="2023-10-04T05:25:44.062" v="298" actId="478"/>
          <ac:spMkLst>
            <pc:docMk/>
            <pc:sldMk cId="209880506" sldId="277"/>
            <ac:spMk id="86" creationId="{B63BC0FE-F4C6-65FC-768C-19D9E22FBAA3}"/>
          </ac:spMkLst>
        </pc:spChg>
        <pc:spChg chg="add mod">
          <ac:chgData name="Talbott, Heather" userId="8ebef113-e037-4d89-a70e-4d4fa7ecfcdf" providerId="ADAL" clId="{CCAA125E-0657-40DB-8EF4-36966A9C36FA}" dt="2023-10-04T05:30:01.691" v="377" actId="1076"/>
          <ac:spMkLst>
            <pc:docMk/>
            <pc:sldMk cId="209880506" sldId="277"/>
            <ac:spMk id="94" creationId="{4560C8F0-DC78-B9FD-C7D1-204388AE4281}"/>
          </ac:spMkLst>
        </pc:spChg>
        <pc:spChg chg="add mod">
          <ac:chgData name="Talbott, Heather" userId="8ebef113-e037-4d89-a70e-4d4fa7ecfcdf" providerId="ADAL" clId="{CCAA125E-0657-40DB-8EF4-36966A9C36FA}" dt="2023-10-04T05:30:11.521" v="379" actId="1076"/>
          <ac:spMkLst>
            <pc:docMk/>
            <pc:sldMk cId="209880506" sldId="277"/>
            <ac:spMk id="95" creationId="{A438798B-587B-F7E4-EBB3-53F2EBBBF21A}"/>
          </ac:spMkLst>
        </pc:spChg>
        <pc:grpChg chg="add del mod">
          <ac:chgData name="Talbott, Heather" userId="8ebef113-e037-4d89-a70e-4d4fa7ecfcdf" providerId="ADAL" clId="{CCAA125E-0657-40DB-8EF4-36966A9C36FA}" dt="2023-10-04T05:24:33.912" v="286" actId="478"/>
          <ac:grpSpMkLst>
            <pc:docMk/>
            <pc:sldMk cId="209880506" sldId="277"/>
            <ac:grpSpMk id="72" creationId="{10D5A1C0-EC65-88A4-C54C-B9ED072B56A9}"/>
          </ac:grpSpMkLst>
        </pc:grpChg>
        <pc:grpChg chg="add del mod">
          <ac:chgData name="Talbott, Heather" userId="8ebef113-e037-4d89-a70e-4d4fa7ecfcdf" providerId="ADAL" clId="{CCAA125E-0657-40DB-8EF4-36966A9C36FA}" dt="2023-10-04T05:24:33.912" v="286" actId="478"/>
          <ac:grpSpMkLst>
            <pc:docMk/>
            <pc:sldMk cId="209880506" sldId="277"/>
            <ac:grpSpMk id="75" creationId="{9B22D1EF-5AD7-3C83-2DFB-44C4CD735AE2}"/>
          </ac:grpSpMkLst>
        </pc:grpChg>
        <pc:grpChg chg="add del mod">
          <ac:chgData name="Talbott, Heather" userId="8ebef113-e037-4d89-a70e-4d4fa7ecfcdf" providerId="ADAL" clId="{CCAA125E-0657-40DB-8EF4-36966A9C36FA}" dt="2023-10-04T05:24:33.912" v="286" actId="478"/>
          <ac:grpSpMkLst>
            <pc:docMk/>
            <pc:sldMk cId="209880506" sldId="277"/>
            <ac:grpSpMk id="78" creationId="{82F45072-9692-6458-3B1E-A54D9C957E67}"/>
          </ac:grpSpMkLst>
        </pc:grpChg>
        <pc:grpChg chg="add del mod">
          <ac:chgData name="Talbott, Heather" userId="8ebef113-e037-4d89-a70e-4d4fa7ecfcdf" providerId="ADAL" clId="{CCAA125E-0657-40DB-8EF4-36966A9C36FA}" dt="2023-10-04T05:24:48.646" v="293" actId="478"/>
          <ac:grpSpMkLst>
            <pc:docMk/>
            <pc:sldMk cId="209880506" sldId="277"/>
            <ac:grpSpMk id="81" creationId="{218DB41A-9241-7540-E5B2-5AD608A129F5}"/>
          </ac:grpSpMkLst>
        </pc:grpChg>
        <pc:picChg chg="add del mod">
          <ac:chgData name="Talbott, Heather" userId="8ebef113-e037-4d89-a70e-4d4fa7ecfcdf" providerId="ADAL" clId="{CCAA125E-0657-40DB-8EF4-36966A9C36FA}" dt="2023-10-04T05:28:12.831" v="339" actId="1076"/>
          <ac:picMkLst>
            <pc:docMk/>
            <pc:sldMk cId="209880506" sldId="277"/>
            <ac:picMk id="3" creationId="{CA706AF6-4655-DE83-3D74-7778214C426B}"/>
          </ac:picMkLst>
        </pc:picChg>
        <pc:picChg chg="add">
          <ac:chgData name="Talbott, Heather" userId="8ebef113-e037-4d89-a70e-4d4fa7ecfcdf" providerId="ADAL" clId="{CCAA125E-0657-40DB-8EF4-36966A9C36FA}" dt="2023-10-04T05:30:43.862" v="384"/>
          <ac:picMkLst>
            <pc:docMk/>
            <pc:sldMk cId="209880506" sldId="277"/>
            <ac:picMk id="96" creationId="{EDF644C1-9033-DA6F-1C3B-F5686713064A}"/>
          </ac:picMkLst>
        </pc:picChg>
        <pc:cxnChg chg="add del mod">
          <ac:chgData name="Talbott, Heather" userId="8ebef113-e037-4d89-a70e-4d4fa7ecfcdf" providerId="ADAL" clId="{CCAA125E-0657-40DB-8EF4-36966A9C36FA}" dt="2023-10-04T05:23:16.377" v="279" actId="478"/>
          <ac:cxnSpMkLst>
            <pc:docMk/>
            <pc:sldMk cId="209880506" sldId="277"/>
            <ac:cxnSpMk id="7" creationId="{E21D3463-CCEC-FD50-0240-BB539B2A1E84}"/>
          </ac:cxnSpMkLst>
        </pc:cxnChg>
        <pc:cxnChg chg="add del mod">
          <ac:chgData name="Talbott, Heather" userId="8ebef113-e037-4d89-a70e-4d4fa7ecfcdf" providerId="ADAL" clId="{CCAA125E-0657-40DB-8EF4-36966A9C36FA}" dt="2023-10-04T05:23:16.377" v="279" actId="478"/>
          <ac:cxnSpMkLst>
            <pc:docMk/>
            <pc:sldMk cId="209880506" sldId="277"/>
            <ac:cxnSpMk id="39" creationId="{E4399283-6A63-3069-57C7-38345B391668}"/>
          </ac:cxnSpMkLst>
        </pc:cxnChg>
        <pc:cxnChg chg="add del mod">
          <ac:chgData name="Talbott, Heather" userId="8ebef113-e037-4d89-a70e-4d4fa7ecfcdf" providerId="ADAL" clId="{CCAA125E-0657-40DB-8EF4-36966A9C36FA}" dt="2023-10-04T05:23:16.377" v="279" actId="478"/>
          <ac:cxnSpMkLst>
            <pc:docMk/>
            <pc:sldMk cId="209880506" sldId="277"/>
            <ac:cxnSpMk id="40" creationId="{03C7814A-F717-D3D8-1E8B-D5A1A72506CF}"/>
          </ac:cxnSpMkLst>
        </pc:cxnChg>
        <pc:cxnChg chg="add del mod">
          <ac:chgData name="Talbott, Heather" userId="8ebef113-e037-4d89-a70e-4d4fa7ecfcdf" providerId="ADAL" clId="{CCAA125E-0657-40DB-8EF4-36966A9C36FA}" dt="2023-10-04T05:23:16.377" v="279" actId="478"/>
          <ac:cxnSpMkLst>
            <pc:docMk/>
            <pc:sldMk cId="209880506" sldId="277"/>
            <ac:cxnSpMk id="41" creationId="{8A2B2B85-5B98-9295-D004-08B0588ACE72}"/>
          </ac:cxnSpMkLst>
        </pc:cxnChg>
        <pc:cxnChg chg="add del mod">
          <ac:chgData name="Talbott, Heather" userId="8ebef113-e037-4d89-a70e-4d4fa7ecfcdf" providerId="ADAL" clId="{CCAA125E-0657-40DB-8EF4-36966A9C36FA}" dt="2023-10-04T05:23:16.377" v="279" actId="478"/>
          <ac:cxnSpMkLst>
            <pc:docMk/>
            <pc:sldMk cId="209880506" sldId="277"/>
            <ac:cxnSpMk id="42" creationId="{6134125B-1735-C270-0B84-67DF10A3EF25}"/>
          </ac:cxnSpMkLst>
        </pc:cxnChg>
        <pc:cxnChg chg="add del mod">
          <ac:chgData name="Talbott, Heather" userId="8ebef113-e037-4d89-a70e-4d4fa7ecfcdf" providerId="ADAL" clId="{CCAA125E-0657-40DB-8EF4-36966A9C36FA}" dt="2023-10-04T05:23:25.547" v="281" actId="478"/>
          <ac:cxnSpMkLst>
            <pc:docMk/>
            <pc:sldMk cId="209880506" sldId="277"/>
            <ac:cxnSpMk id="43" creationId="{B8905BA8-B876-B2FE-7CC3-57EF06E9654D}"/>
          </ac:cxnSpMkLst>
        </pc:cxnChg>
        <pc:cxnChg chg="add mod">
          <ac:chgData name="Talbott, Heather" userId="8ebef113-e037-4d89-a70e-4d4fa7ecfcdf" providerId="ADAL" clId="{CCAA125E-0657-40DB-8EF4-36966A9C36FA}" dt="2023-10-04T05:28:37.345" v="351" actId="14100"/>
          <ac:cxnSpMkLst>
            <pc:docMk/>
            <pc:sldMk cId="209880506" sldId="277"/>
            <ac:cxnSpMk id="45" creationId="{6511DA72-77D3-F7A2-C361-FA116403F07D}"/>
          </ac:cxnSpMkLst>
        </pc:cxnChg>
        <pc:cxnChg chg="add mod">
          <ac:chgData name="Talbott, Heather" userId="8ebef113-e037-4d89-a70e-4d4fa7ecfcdf" providerId="ADAL" clId="{CCAA125E-0657-40DB-8EF4-36966A9C36FA}" dt="2023-10-04T05:28:37.083" v="350" actId="14100"/>
          <ac:cxnSpMkLst>
            <pc:docMk/>
            <pc:sldMk cId="209880506" sldId="277"/>
            <ac:cxnSpMk id="46" creationId="{338A278F-04BB-3955-9D42-D46951912995}"/>
          </ac:cxnSpMkLst>
        </pc:cxnChg>
        <pc:cxnChg chg="add del mod">
          <ac:chgData name="Talbott, Heather" userId="8ebef113-e037-4d89-a70e-4d4fa7ecfcdf" providerId="ADAL" clId="{CCAA125E-0657-40DB-8EF4-36966A9C36FA}" dt="2023-10-04T05:28:36.763" v="349" actId="478"/>
          <ac:cxnSpMkLst>
            <pc:docMk/>
            <pc:sldMk cId="209880506" sldId="277"/>
            <ac:cxnSpMk id="47" creationId="{23684B60-F478-14B4-8B7B-CC56D8A0CC0F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48" creationId="{BCB0187D-A271-37D9-004F-9544109CF37B}"/>
          </ac:cxnSpMkLst>
        </pc:cxnChg>
        <pc:cxnChg chg="add del mod">
          <ac:chgData name="Talbott, Heather" userId="8ebef113-e037-4d89-a70e-4d4fa7ecfcdf" providerId="ADAL" clId="{CCAA125E-0657-40DB-8EF4-36966A9C36FA}" dt="2023-10-04T05:28:36.414" v="348" actId="1076"/>
          <ac:cxnSpMkLst>
            <pc:docMk/>
            <pc:sldMk cId="209880506" sldId="277"/>
            <ac:cxnSpMk id="49" creationId="{2F2D36A6-BD5C-B804-F6BC-D040EEF89653}"/>
          </ac:cxnSpMkLst>
        </pc:cxnChg>
        <pc:cxnChg chg="add del mod">
          <ac:chgData name="Talbott, Heather" userId="8ebef113-e037-4d89-a70e-4d4fa7ecfcdf" providerId="ADAL" clId="{CCAA125E-0657-40DB-8EF4-36966A9C36FA}" dt="2023-10-04T05:29:43.750" v="373" actId="478"/>
          <ac:cxnSpMkLst>
            <pc:docMk/>
            <pc:sldMk cId="209880506" sldId="277"/>
            <ac:cxnSpMk id="50" creationId="{8B062D1B-6FCC-C470-983D-F611C21AB9B9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52" creationId="{BAE76332-CBE6-A259-62CC-25103B252B8A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53" creationId="{CBE1B53A-A548-A1C1-DAFA-1460DC5C43B5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54" creationId="{B03BF37A-73AB-60C6-CD88-124E839D095B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55" creationId="{7F113948-3822-6BE2-E874-F4B1B7C52B54}"/>
          </ac:cxnSpMkLst>
        </pc:cxnChg>
        <pc:cxnChg chg="add mod">
          <ac:chgData name="Talbott, Heather" userId="8ebef113-e037-4d89-a70e-4d4fa7ecfcdf" providerId="ADAL" clId="{CCAA125E-0657-40DB-8EF4-36966A9C36FA}" dt="2023-10-04T05:26:07.815" v="304" actId="14100"/>
          <ac:cxnSpMkLst>
            <pc:docMk/>
            <pc:sldMk cId="209880506" sldId="277"/>
            <ac:cxnSpMk id="56" creationId="{59E30032-0A80-5AEC-3518-198DB0D1DB99}"/>
          </ac:cxnSpMkLst>
        </pc:cxnChg>
        <pc:cxnChg chg="add mod">
          <ac:chgData name="Talbott, Heather" userId="8ebef113-e037-4d89-a70e-4d4fa7ecfcdf" providerId="ADAL" clId="{CCAA125E-0657-40DB-8EF4-36966A9C36FA}" dt="2023-10-04T05:22:43.918" v="276"/>
          <ac:cxnSpMkLst>
            <pc:docMk/>
            <pc:sldMk cId="209880506" sldId="277"/>
            <ac:cxnSpMk id="57" creationId="{5395EDC9-BB96-6AC0-890F-3074228DCA6C}"/>
          </ac:cxnSpMkLst>
        </pc:cxnChg>
        <pc:cxnChg chg="add del mod">
          <ac:chgData name="Talbott, Heather" userId="8ebef113-e037-4d89-a70e-4d4fa7ecfcdf" providerId="ADAL" clId="{CCAA125E-0657-40DB-8EF4-36966A9C36FA}" dt="2023-10-04T05:24:45.766" v="291" actId="478"/>
          <ac:cxnSpMkLst>
            <pc:docMk/>
            <pc:sldMk cId="209880506" sldId="277"/>
            <ac:cxnSpMk id="58" creationId="{A50819CC-5A0F-AAC4-FBA8-35E3681B25B0}"/>
          </ac:cxnSpMkLst>
        </pc:cxnChg>
        <pc:cxnChg chg="add del mod">
          <ac:chgData name="Talbott, Heather" userId="8ebef113-e037-4d89-a70e-4d4fa7ecfcdf" providerId="ADAL" clId="{CCAA125E-0657-40DB-8EF4-36966A9C36FA}" dt="2023-10-04T05:24:03.629" v="283" actId="478"/>
          <ac:cxnSpMkLst>
            <pc:docMk/>
            <pc:sldMk cId="209880506" sldId="277"/>
            <ac:cxnSpMk id="59" creationId="{630454A4-462C-D8AB-345F-E5BCF44418D4}"/>
          </ac:cxnSpMkLst>
        </pc:cxnChg>
        <pc:cxnChg chg="add del mod">
          <ac:chgData name="Talbott, Heather" userId="8ebef113-e037-4d89-a70e-4d4fa7ecfcdf" providerId="ADAL" clId="{CCAA125E-0657-40DB-8EF4-36966A9C36FA}" dt="2023-10-04T05:23:57.667" v="282" actId="478"/>
          <ac:cxnSpMkLst>
            <pc:docMk/>
            <pc:sldMk cId="209880506" sldId="277"/>
            <ac:cxnSpMk id="60" creationId="{CB45F8E8-92D3-0018-AEB9-323ECD4E740B}"/>
          </ac:cxnSpMkLst>
        </pc:cxnChg>
        <pc:cxnChg chg="add del mod">
          <ac:chgData name="Talbott, Heather" userId="8ebef113-e037-4d89-a70e-4d4fa7ecfcdf" providerId="ADAL" clId="{CCAA125E-0657-40DB-8EF4-36966A9C36FA}" dt="2023-10-04T05:23:57.667" v="282" actId="478"/>
          <ac:cxnSpMkLst>
            <pc:docMk/>
            <pc:sldMk cId="209880506" sldId="277"/>
            <ac:cxnSpMk id="61" creationId="{44EC0510-9224-1AC9-E027-BCF2510A53B2}"/>
          </ac:cxnSpMkLst>
        </pc:cxnChg>
        <pc:cxnChg chg="add del mod">
          <ac:chgData name="Talbott, Heather" userId="8ebef113-e037-4d89-a70e-4d4fa7ecfcdf" providerId="ADAL" clId="{CCAA125E-0657-40DB-8EF4-36966A9C36FA}" dt="2023-10-04T05:24:07.519" v="284" actId="478"/>
          <ac:cxnSpMkLst>
            <pc:docMk/>
            <pc:sldMk cId="209880506" sldId="277"/>
            <ac:cxnSpMk id="62" creationId="{91E910D5-C196-270C-3F0C-A6727DCA02DB}"/>
          </ac:cxnSpMkLst>
        </pc:cxnChg>
        <pc:cxnChg chg="add del mod">
          <ac:chgData name="Talbott, Heather" userId="8ebef113-e037-4d89-a70e-4d4fa7ecfcdf" providerId="ADAL" clId="{CCAA125E-0657-40DB-8EF4-36966A9C36FA}" dt="2023-10-04T05:24:18.220" v="285" actId="478"/>
          <ac:cxnSpMkLst>
            <pc:docMk/>
            <pc:sldMk cId="209880506" sldId="277"/>
            <ac:cxnSpMk id="63" creationId="{3C5F21F4-9E75-55F7-494F-76201C721816}"/>
          </ac:cxnSpMkLst>
        </pc:cxnChg>
        <pc:cxnChg chg="add del mod">
          <ac:chgData name="Talbott, Heather" userId="8ebef113-e037-4d89-a70e-4d4fa7ecfcdf" providerId="ADAL" clId="{CCAA125E-0657-40DB-8EF4-36966A9C36FA}" dt="2023-10-04T05:24:18.220" v="285" actId="478"/>
          <ac:cxnSpMkLst>
            <pc:docMk/>
            <pc:sldMk cId="209880506" sldId="277"/>
            <ac:cxnSpMk id="64" creationId="{7792C627-1D0C-320D-DC5B-C68631D77E9C}"/>
          </ac:cxnSpMkLst>
        </pc:cxnChg>
        <pc:cxnChg chg="add del mod">
          <ac:chgData name="Talbott, Heather" userId="8ebef113-e037-4d89-a70e-4d4fa7ecfcdf" providerId="ADAL" clId="{CCAA125E-0657-40DB-8EF4-36966A9C36FA}" dt="2023-10-04T05:24:33.912" v="286" actId="478"/>
          <ac:cxnSpMkLst>
            <pc:docMk/>
            <pc:sldMk cId="209880506" sldId="277"/>
            <ac:cxnSpMk id="65" creationId="{B6BBD219-376B-4E7B-2FA1-96FC1FFDDD8E}"/>
          </ac:cxnSpMkLst>
        </pc:cxnChg>
        <pc:cxnChg chg="add del mod">
          <ac:chgData name="Talbott, Heather" userId="8ebef113-e037-4d89-a70e-4d4fa7ecfcdf" providerId="ADAL" clId="{CCAA125E-0657-40DB-8EF4-36966A9C36FA}" dt="2023-10-04T05:24:33.912" v="286" actId="478"/>
          <ac:cxnSpMkLst>
            <pc:docMk/>
            <pc:sldMk cId="209880506" sldId="277"/>
            <ac:cxnSpMk id="66" creationId="{0B70C123-D206-4D41-0117-8FA748BC4398}"/>
          </ac:cxnSpMkLst>
        </pc:cxnChg>
        <pc:cxnChg chg="add del mod">
          <ac:chgData name="Talbott, Heather" userId="8ebef113-e037-4d89-a70e-4d4fa7ecfcdf" providerId="ADAL" clId="{CCAA125E-0657-40DB-8EF4-36966A9C36FA}" dt="2023-10-04T05:24:33.912" v="286" actId="478"/>
          <ac:cxnSpMkLst>
            <pc:docMk/>
            <pc:sldMk cId="209880506" sldId="277"/>
            <ac:cxnSpMk id="67" creationId="{B03861D8-2CF5-AA74-9FEE-67D3237A074A}"/>
          </ac:cxnSpMkLst>
        </pc:cxnChg>
        <pc:cxnChg chg="add del mod">
          <ac:chgData name="Talbott, Heather" userId="8ebef113-e037-4d89-a70e-4d4fa7ecfcdf" providerId="ADAL" clId="{CCAA125E-0657-40DB-8EF4-36966A9C36FA}" dt="2023-10-04T05:24:38.414" v="288" actId="478"/>
          <ac:cxnSpMkLst>
            <pc:docMk/>
            <pc:sldMk cId="209880506" sldId="277"/>
            <ac:cxnSpMk id="68" creationId="{CEB77DAE-D2CB-BCA4-B4BF-29A5B9874C2D}"/>
          </ac:cxnSpMkLst>
        </pc:cxnChg>
        <pc:cxnChg chg="add mod">
          <ac:chgData name="Talbott, Heather" userId="8ebef113-e037-4d89-a70e-4d4fa7ecfcdf" providerId="ADAL" clId="{CCAA125E-0657-40DB-8EF4-36966A9C36FA}" dt="2023-10-04T05:26:05.788" v="303" actId="14100"/>
          <ac:cxnSpMkLst>
            <pc:docMk/>
            <pc:sldMk cId="209880506" sldId="277"/>
            <ac:cxnSpMk id="71" creationId="{7AAD65EC-EBCB-A11A-CC5D-07030F15FD82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5:35:18.488" v="502" actId="1076"/>
        <pc:sldMkLst>
          <pc:docMk/>
          <pc:sldMk cId="2135469279" sldId="278"/>
        </pc:sldMkLst>
        <pc:spChg chg="add mod">
          <ac:chgData name="Talbott, Heather" userId="8ebef113-e037-4d89-a70e-4d4fa7ecfcdf" providerId="ADAL" clId="{CCAA125E-0657-40DB-8EF4-36966A9C36FA}" dt="2023-10-04T05:35:14.536" v="500" actId="1076"/>
          <ac:spMkLst>
            <pc:docMk/>
            <pc:sldMk cId="2135469279" sldId="278"/>
            <ac:spMk id="2" creationId="{142F4D8B-82D8-D9CC-1686-8300D8E4BB13}"/>
          </ac:spMkLst>
        </pc:spChg>
        <pc:spChg chg="add mod">
          <ac:chgData name="Talbott, Heather" userId="8ebef113-e037-4d89-a70e-4d4fa7ecfcdf" providerId="ADAL" clId="{CCAA125E-0657-40DB-8EF4-36966A9C36FA}" dt="2023-10-04T05:35:09.176" v="499" actId="6549"/>
          <ac:spMkLst>
            <pc:docMk/>
            <pc:sldMk cId="2135469279" sldId="278"/>
            <ac:spMk id="4" creationId="{DAD3BEA8-45C7-3154-B686-2B05F070DB7D}"/>
          </ac:spMkLst>
        </pc:spChg>
        <pc:spChg chg="add mod">
          <ac:chgData name="Talbott, Heather" userId="8ebef113-e037-4d89-a70e-4d4fa7ecfcdf" providerId="ADAL" clId="{CCAA125E-0657-40DB-8EF4-36966A9C36FA}" dt="2023-10-04T05:32:34.006" v="402" actId="1035"/>
          <ac:spMkLst>
            <pc:docMk/>
            <pc:sldMk cId="2135469279" sldId="278"/>
            <ac:spMk id="6" creationId="{A5555A5B-35F0-2C56-BE2F-C0F712375CFD}"/>
          </ac:spMkLst>
        </pc:spChg>
        <pc:spChg chg="add del mod">
          <ac:chgData name="Talbott, Heather" userId="8ebef113-e037-4d89-a70e-4d4fa7ecfcdf" providerId="ADAL" clId="{CCAA125E-0657-40DB-8EF4-36966A9C36FA}" dt="2023-10-04T05:33:41.492" v="418" actId="478"/>
          <ac:spMkLst>
            <pc:docMk/>
            <pc:sldMk cId="2135469279" sldId="278"/>
            <ac:spMk id="7" creationId="{C7A6C4A3-1D85-F83C-D568-63F7CA12EA69}"/>
          </ac:spMkLst>
        </pc:spChg>
        <pc:spChg chg="add del mod">
          <ac:chgData name="Talbott, Heather" userId="8ebef113-e037-4d89-a70e-4d4fa7ecfcdf" providerId="ADAL" clId="{CCAA125E-0657-40DB-8EF4-36966A9C36FA}" dt="2023-10-04T05:32:21.970" v="394" actId="478"/>
          <ac:spMkLst>
            <pc:docMk/>
            <pc:sldMk cId="2135469279" sldId="278"/>
            <ac:spMk id="8" creationId="{087CB5CF-B511-795E-C2D2-666B1F637FAA}"/>
          </ac:spMkLst>
        </pc:spChg>
        <pc:spChg chg="add del mod">
          <ac:chgData name="Talbott, Heather" userId="8ebef113-e037-4d89-a70e-4d4fa7ecfcdf" providerId="ADAL" clId="{CCAA125E-0657-40DB-8EF4-36966A9C36FA}" dt="2023-10-04T05:32:30.027" v="397" actId="478"/>
          <ac:spMkLst>
            <pc:docMk/>
            <pc:sldMk cId="2135469279" sldId="278"/>
            <ac:spMk id="9" creationId="{35FD8F69-1C90-81D3-EFB2-6FF86A860EF3}"/>
          </ac:spMkLst>
        </pc:spChg>
        <pc:spChg chg="add del mod">
          <ac:chgData name="Talbott, Heather" userId="8ebef113-e037-4d89-a70e-4d4fa7ecfcdf" providerId="ADAL" clId="{CCAA125E-0657-40DB-8EF4-36966A9C36FA}" dt="2023-10-04T05:32:21.970" v="394" actId="478"/>
          <ac:spMkLst>
            <pc:docMk/>
            <pc:sldMk cId="2135469279" sldId="278"/>
            <ac:spMk id="10" creationId="{541D8952-73D4-7022-1B5F-408740B6A4E0}"/>
          </ac:spMkLst>
        </pc:spChg>
        <pc:spChg chg="add mod">
          <ac:chgData name="Talbott, Heather" userId="8ebef113-e037-4d89-a70e-4d4fa7ecfcdf" providerId="ADAL" clId="{CCAA125E-0657-40DB-8EF4-36966A9C36FA}" dt="2023-10-04T05:34:03.862" v="426" actId="20577"/>
          <ac:spMkLst>
            <pc:docMk/>
            <pc:sldMk cId="2135469279" sldId="278"/>
            <ac:spMk id="11" creationId="{38E981F3-F04A-F889-B65D-075BBD8ADCB7}"/>
          </ac:spMkLst>
        </pc:spChg>
        <pc:spChg chg="add del mod">
          <ac:chgData name="Talbott, Heather" userId="8ebef113-e037-4d89-a70e-4d4fa7ecfcdf" providerId="ADAL" clId="{CCAA125E-0657-40DB-8EF4-36966A9C36FA}" dt="2023-10-04T05:32:39.712" v="403" actId="478"/>
          <ac:spMkLst>
            <pc:docMk/>
            <pc:sldMk cId="2135469279" sldId="278"/>
            <ac:spMk id="12" creationId="{4F045039-5DB1-912B-D6E9-C5A2DF86C7F2}"/>
          </ac:spMkLst>
        </pc:spChg>
        <pc:spChg chg="add del mod">
          <ac:chgData name="Talbott, Heather" userId="8ebef113-e037-4d89-a70e-4d4fa7ecfcdf" providerId="ADAL" clId="{CCAA125E-0657-40DB-8EF4-36966A9C36FA}" dt="2023-10-04T05:34:19.459" v="431" actId="478"/>
          <ac:spMkLst>
            <pc:docMk/>
            <pc:sldMk cId="2135469279" sldId="278"/>
            <ac:spMk id="13" creationId="{68ED02E2-D61F-3376-9602-FA357A9DD3BF}"/>
          </ac:spMkLst>
        </pc:spChg>
        <pc:spChg chg="add mod">
          <ac:chgData name="Talbott, Heather" userId="8ebef113-e037-4d89-a70e-4d4fa7ecfcdf" providerId="ADAL" clId="{CCAA125E-0657-40DB-8EF4-36966A9C36FA}" dt="2023-10-04T05:32:52.244" v="407" actId="1076"/>
          <ac:spMkLst>
            <pc:docMk/>
            <pc:sldMk cId="2135469279" sldId="278"/>
            <ac:spMk id="14" creationId="{E48763E7-3336-2294-80CD-48BF5B5E84A0}"/>
          </ac:spMkLst>
        </pc:spChg>
        <pc:spChg chg="add mod">
          <ac:chgData name="Talbott, Heather" userId="8ebef113-e037-4d89-a70e-4d4fa7ecfcdf" providerId="ADAL" clId="{CCAA125E-0657-40DB-8EF4-36966A9C36FA}" dt="2023-10-04T05:33:08.210" v="411" actId="1076"/>
          <ac:spMkLst>
            <pc:docMk/>
            <pc:sldMk cId="2135469279" sldId="278"/>
            <ac:spMk id="15" creationId="{1D7597E4-2A41-2ADE-90F3-A665A23FBF5D}"/>
          </ac:spMkLst>
        </pc:spChg>
        <pc:spChg chg="add del mod">
          <ac:chgData name="Talbott, Heather" userId="8ebef113-e037-4d89-a70e-4d4fa7ecfcdf" providerId="ADAL" clId="{CCAA125E-0657-40DB-8EF4-36966A9C36FA}" dt="2023-10-04T05:34:23.696" v="434" actId="478"/>
          <ac:spMkLst>
            <pc:docMk/>
            <pc:sldMk cId="2135469279" sldId="278"/>
            <ac:spMk id="16" creationId="{CFBAA609-01EF-F906-2C26-2C7A8EBE52F7}"/>
          </ac:spMkLst>
        </pc:spChg>
        <pc:spChg chg="add del mod">
          <ac:chgData name="Talbott, Heather" userId="8ebef113-e037-4d89-a70e-4d4fa7ecfcdf" providerId="ADAL" clId="{CCAA125E-0657-40DB-8EF4-36966A9C36FA}" dt="2023-10-04T05:34:28.191" v="436" actId="478"/>
          <ac:spMkLst>
            <pc:docMk/>
            <pc:sldMk cId="2135469279" sldId="278"/>
            <ac:spMk id="17" creationId="{50FF06B2-6BFA-A0F8-E002-BD9ABD0823CB}"/>
          </ac:spMkLst>
        </pc:spChg>
        <pc:spChg chg="add mod">
          <ac:chgData name="Talbott, Heather" userId="8ebef113-e037-4d89-a70e-4d4fa7ecfcdf" providerId="ADAL" clId="{CCAA125E-0657-40DB-8EF4-36966A9C36FA}" dt="2023-10-04T05:33:29.489" v="413" actId="1076"/>
          <ac:spMkLst>
            <pc:docMk/>
            <pc:sldMk cId="2135469279" sldId="278"/>
            <ac:spMk id="18" creationId="{12B7ED7A-DEC0-23A4-A9A1-350ACD1F30D0}"/>
          </ac:spMkLst>
        </pc:spChg>
        <pc:spChg chg="add mod">
          <ac:chgData name="Talbott, Heather" userId="8ebef113-e037-4d89-a70e-4d4fa7ecfcdf" providerId="ADAL" clId="{CCAA125E-0657-40DB-8EF4-36966A9C36FA}" dt="2023-10-04T05:33:36.523" v="415" actId="1076"/>
          <ac:spMkLst>
            <pc:docMk/>
            <pc:sldMk cId="2135469279" sldId="278"/>
            <ac:spMk id="19" creationId="{CF3277EF-23CD-FD21-A0FA-E552685EA17E}"/>
          </ac:spMkLst>
        </pc:spChg>
        <pc:spChg chg="add mod">
          <ac:chgData name="Talbott, Heather" userId="8ebef113-e037-4d89-a70e-4d4fa7ecfcdf" providerId="ADAL" clId="{CCAA125E-0657-40DB-8EF4-36966A9C36FA}" dt="2023-10-04T05:34:40.867" v="440" actId="20577"/>
          <ac:spMkLst>
            <pc:docMk/>
            <pc:sldMk cId="2135469279" sldId="278"/>
            <ac:spMk id="20" creationId="{2689E0CD-0ED5-5ED4-5470-42A9CD198D24}"/>
          </ac:spMkLst>
        </pc:spChg>
        <pc:spChg chg="add del mod">
          <ac:chgData name="Talbott, Heather" userId="8ebef113-e037-4d89-a70e-4d4fa7ecfcdf" providerId="ADAL" clId="{CCAA125E-0657-40DB-8EF4-36966A9C36FA}" dt="2023-10-04T05:34:44.477" v="441" actId="478"/>
          <ac:spMkLst>
            <pc:docMk/>
            <pc:sldMk cId="2135469279" sldId="278"/>
            <ac:spMk id="21" creationId="{612B0D3B-FB1A-09A6-3700-BB564C8C2C75}"/>
          </ac:spMkLst>
        </pc:spChg>
        <pc:spChg chg="add mod">
          <ac:chgData name="Talbott, Heather" userId="8ebef113-e037-4d89-a70e-4d4fa7ecfcdf" providerId="ADAL" clId="{CCAA125E-0657-40DB-8EF4-36966A9C36FA}" dt="2023-10-04T05:34:48.130" v="442" actId="20577"/>
          <ac:spMkLst>
            <pc:docMk/>
            <pc:sldMk cId="2135469279" sldId="278"/>
            <ac:spMk id="22" creationId="{5944719D-1446-6B91-36C2-C0B1DB7C1A2F}"/>
          </ac:spMkLst>
        </pc:spChg>
        <pc:spChg chg="add mod">
          <ac:chgData name="Talbott, Heather" userId="8ebef113-e037-4d89-a70e-4d4fa7ecfcdf" providerId="ADAL" clId="{CCAA125E-0657-40DB-8EF4-36966A9C36FA}" dt="2023-10-04T05:34:50.927" v="443" actId="20577"/>
          <ac:spMkLst>
            <pc:docMk/>
            <pc:sldMk cId="2135469279" sldId="278"/>
            <ac:spMk id="23" creationId="{93257288-1833-F5C5-D533-ABA570929190}"/>
          </ac:spMkLst>
        </pc:spChg>
        <pc:spChg chg="add mod">
          <ac:chgData name="Talbott, Heather" userId="8ebef113-e037-4d89-a70e-4d4fa7ecfcdf" providerId="ADAL" clId="{CCAA125E-0657-40DB-8EF4-36966A9C36FA}" dt="2023-10-04T05:34:53.712" v="444" actId="20577"/>
          <ac:spMkLst>
            <pc:docMk/>
            <pc:sldMk cId="2135469279" sldId="278"/>
            <ac:spMk id="24" creationId="{2E325183-7119-2158-4946-DD3D0DE38906}"/>
          </ac:spMkLst>
        </pc:spChg>
        <pc:spChg chg="add mod">
          <ac:chgData name="Talbott, Heather" userId="8ebef113-e037-4d89-a70e-4d4fa7ecfcdf" providerId="ADAL" clId="{CCAA125E-0657-40DB-8EF4-36966A9C36FA}" dt="2023-10-04T05:34:56.262" v="445" actId="20577"/>
          <ac:spMkLst>
            <pc:docMk/>
            <pc:sldMk cId="2135469279" sldId="278"/>
            <ac:spMk id="25" creationId="{A6CFEC7C-418C-B4FB-0A09-393EAA70A1B8}"/>
          </ac:spMkLst>
        </pc:spChg>
        <pc:spChg chg="add mod">
          <ac:chgData name="Talbott, Heather" userId="8ebef113-e037-4d89-a70e-4d4fa7ecfcdf" providerId="ADAL" clId="{CCAA125E-0657-40DB-8EF4-36966A9C36FA}" dt="2023-10-04T05:34:58.798" v="446" actId="20577"/>
          <ac:spMkLst>
            <pc:docMk/>
            <pc:sldMk cId="2135469279" sldId="278"/>
            <ac:spMk id="26" creationId="{868D6D33-C67A-9A7F-4B93-E7137D4EA682}"/>
          </ac:spMkLst>
        </pc:spChg>
        <pc:spChg chg="add del mod">
          <ac:chgData name="Talbott, Heather" userId="8ebef113-e037-4d89-a70e-4d4fa7ecfcdf" providerId="ADAL" clId="{CCAA125E-0657-40DB-8EF4-36966A9C36FA}" dt="2023-10-04T05:33:55.196" v="423" actId="478"/>
          <ac:spMkLst>
            <pc:docMk/>
            <pc:sldMk cId="2135469279" sldId="278"/>
            <ac:spMk id="27" creationId="{670A3C0F-66E4-6071-6559-C0998EFE96B5}"/>
          </ac:spMkLst>
        </pc:spChg>
        <pc:spChg chg="add del mod">
          <ac:chgData name="Talbott, Heather" userId="8ebef113-e037-4d89-a70e-4d4fa7ecfcdf" providerId="ADAL" clId="{CCAA125E-0657-40DB-8EF4-36966A9C36FA}" dt="2023-10-04T05:33:45.006" v="420" actId="478"/>
          <ac:spMkLst>
            <pc:docMk/>
            <pc:sldMk cId="2135469279" sldId="278"/>
            <ac:spMk id="28" creationId="{65EEF5EC-59F8-9036-7974-EE5B3BB07B52}"/>
          </ac:spMkLst>
        </pc:spChg>
        <pc:spChg chg="add del mod">
          <ac:chgData name="Talbott, Heather" userId="8ebef113-e037-4d89-a70e-4d4fa7ecfcdf" providerId="ADAL" clId="{CCAA125E-0657-40DB-8EF4-36966A9C36FA}" dt="2023-10-04T05:33:38.398" v="416" actId="478"/>
          <ac:spMkLst>
            <pc:docMk/>
            <pc:sldMk cId="2135469279" sldId="278"/>
            <ac:spMk id="50" creationId="{B363DF07-1926-AEAA-AC5A-402E802546CC}"/>
          </ac:spMkLst>
        </pc:spChg>
        <pc:spChg chg="add mod">
          <ac:chgData name="Talbott, Heather" userId="8ebef113-e037-4d89-a70e-4d4fa7ecfcdf" providerId="ADAL" clId="{CCAA125E-0657-40DB-8EF4-36966A9C36FA}" dt="2023-10-04T05:31:49.140" v="388" actId="255"/>
          <ac:spMkLst>
            <pc:docMk/>
            <pc:sldMk cId="2135469279" sldId="278"/>
            <ac:spMk id="52" creationId="{970BF121-2794-F816-8F44-9D0821AA1195}"/>
          </ac:spMkLst>
        </pc:spChg>
        <pc:spChg chg="add mod">
          <ac:chgData name="Talbott, Heather" userId="8ebef113-e037-4d89-a70e-4d4fa7ecfcdf" providerId="ADAL" clId="{CCAA125E-0657-40DB-8EF4-36966A9C36FA}" dt="2023-10-04T05:34:14.089" v="430" actId="20577"/>
          <ac:spMkLst>
            <pc:docMk/>
            <pc:sldMk cId="2135469279" sldId="278"/>
            <ac:spMk id="54" creationId="{8617B4E8-6AE8-ABE3-0140-566619662554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57" creationId="{5FADD7AE-44FF-7C03-815D-128B36755A25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58" creationId="{1D52242A-046B-845D-41FD-A7F31EBDD305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59" creationId="{12AED229-5621-7BFA-268A-797016586CBD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60" creationId="{01684040-F62D-2428-320E-8B7D6B40D6BB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61" creationId="{D1A85550-986A-7E02-7F27-CC42DA86344B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62" creationId="{7A7F85B2-CCEB-1487-E1D0-08D24152D010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63" creationId="{C091DF47-2942-1FB5-576B-BEF580AF7608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64" creationId="{A49A225E-3CA7-7FCD-8F9A-5A70ACD835B2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65" creationId="{BE2C94B3-ECAA-740D-B028-355619806806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66" creationId="{F9AAEB4F-DBA1-AD9B-355A-5786212EEC35}"/>
          </ac:spMkLst>
        </pc:spChg>
        <pc:spChg chg="add del mod">
          <ac:chgData name="Talbott, Heather" userId="8ebef113-e037-4d89-a70e-4d4fa7ecfcdf" providerId="ADAL" clId="{CCAA125E-0657-40DB-8EF4-36966A9C36FA}" dt="2023-10-04T05:34:22.064" v="433" actId="478"/>
          <ac:spMkLst>
            <pc:docMk/>
            <pc:sldMk cId="2135469279" sldId="278"/>
            <ac:spMk id="67" creationId="{FF473D15-62EA-BA31-A08B-3DAD3B19E8EB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68" creationId="{27D24E53-AFF4-6C19-3A30-B4F842F30B44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69" creationId="{3BE18895-022A-4789-CCCA-D11AE6616634}"/>
          </ac:spMkLst>
        </pc:spChg>
        <pc:spChg chg="add del mod">
          <ac:chgData name="Talbott, Heather" userId="8ebef113-e037-4d89-a70e-4d4fa7ecfcdf" providerId="ADAL" clId="{CCAA125E-0657-40DB-8EF4-36966A9C36FA}" dt="2023-10-04T05:32:00.716" v="392" actId="478"/>
          <ac:spMkLst>
            <pc:docMk/>
            <pc:sldMk cId="2135469279" sldId="278"/>
            <ac:spMk id="70" creationId="{D845F67E-B963-8F81-0234-D4D706F9D1F3}"/>
          </ac:spMkLst>
        </pc:spChg>
        <pc:spChg chg="add del mod">
          <ac:chgData name="Talbott, Heather" userId="8ebef113-e037-4d89-a70e-4d4fa7ecfcdf" providerId="ADAL" clId="{CCAA125E-0657-40DB-8EF4-36966A9C36FA}" dt="2023-10-04T05:34:32.427" v="438" actId="478"/>
          <ac:spMkLst>
            <pc:docMk/>
            <pc:sldMk cId="2135469279" sldId="278"/>
            <ac:spMk id="71" creationId="{B28C5967-27A7-26B1-5DAA-94F1A9793BA0}"/>
          </ac:spMkLst>
        </pc:spChg>
        <pc:spChg chg="add del mod">
          <ac:chgData name="Talbott, Heather" userId="8ebef113-e037-4d89-a70e-4d4fa7ecfcdf" providerId="ADAL" clId="{CCAA125E-0657-40DB-8EF4-36966A9C36FA}" dt="2023-10-04T05:32:56.071" v="408" actId="478"/>
          <ac:spMkLst>
            <pc:docMk/>
            <pc:sldMk cId="2135469279" sldId="278"/>
            <ac:spMk id="86" creationId="{913A611B-920C-E83E-8416-B688541C98C3}"/>
          </ac:spMkLst>
        </pc:spChg>
        <pc:spChg chg="add mod">
          <ac:chgData name="Talbott, Heather" userId="8ebef113-e037-4d89-a70e-4d4fa7ecfcdf" providerId="ADAL" clId="{CCAA125E-0657-40DB-8EF4-36966A9C36FA}" dt="2023-10-04T05:31:49.140" v="388" actId="255"/>
          <ac:spMkLst>
            <pc:docMk/>
            <pc:sldMk cId="2135469279" sldId="278"/>
            <ac:spMk id="87" creationId="{13C8D3EA-9F11-8D78-B2C2-2D6D713C153A}"/>
          </ac:spMkLst>
        </pc:spChg>
        <pc:spChg chg="add del mod">
          <ac:chgData name="Talbott, Heather" userId="8ebef113-e037-4d89-a70e-4d4fa7ecfcdf" providerId="ADAL" clId="{CCAA125E-0657-40DB-8EF4-36966A9C36FA}" dt="2023-10-04T05:31:53.571" v="389" actId="478"/>
          <ac:spMkLst>
            <pc:docMk/>
            <pc:sldMk cId="2135469279" sldId="278"/>
            <ac:spMk id="88" creationId="{52765259-D620-97B1-AF23-AE3FB5D1F6EF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0" creationId="{44EDA2E8-0741-F5ED-864C-33D707638DB0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2" creationId="{1F55DF0B-44C8-A869-C896-F1BDA20634A2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4" creationId="{55058BAB-7A0D-A231-C4C2-3A2C9D179106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5" creationId="{C528BFAF-C752-59A2-2002-615051542953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6" creationId="{FB4E26EF-402B-4EE8-079A-AE50FBB7406F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7" creationId="{7677BDC4-FED9-3446-D767-3CF0BB64E91B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8" creationId="{7444F000-9F77-6758-F427-13C43C63DD13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99" creationId="{CC7B54A0-A617-2D49-EDE5-D6918DDF8FCA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0" creationId="{C76909BF-DA0A-90C5-F429-1763E8344750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1" creationId="{7DCD972E-69AD-6C4D-9DE4-BD10E150D118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2" creationId="{A5080765-6D48-FD17-4C41-3E08D1892124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3" creationId="{29B7B3A8-CDA3-CDF6-973C-91196AA81F95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4" creationId="{573DE3A2-9A56-2987-4525-8B55F9304E2B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5" creationId="{3CEB6809-865E-41BA-78EC-71ECC8CE3311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6" creationId="{8CAA4685-4F30-868F-3CBC-3219F20ED9F3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7" creationId="{EE05D391-661F-84BC-B61B-BFD4E9BDC899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8" creationId="{C43ECC4D-DAF5-9B5E-36D2-AEAE849ABCC3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09" creationId="{3995584C-0F95-ED7B-D334-ADA9118B200E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0" creationId="{50874C76-9A89-133B-2058-B518C84A6BBB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1" creationId="{EFACEA6B-E541-5458-6D7A-3B7E40E7A5F0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2" creationId="{1C9D9B3A-2505-17C5-1C8F-859B6D38B665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3" creationId="{891A415F-AE25-8D4A-3308-4FB1D4F3D1E9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4" creationId="{79F8A42E-4E83-3E88-0CE0-3D414A79D7F9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5" creationId="{1436F560-5B0D-E99D-5590-B0B1152CD561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16" creationId="{1CFE2270-6450-BB7A-A045-FA79887F6D3A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38" creationId="{3574DE75-4F6F-A73C-AB44-66ED0A21CA11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0" creationId="{8BBBAEAB-4469-8142-48F4-56F63D99F2DD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2" creationId="{2DBC2B5F-1475-FEC7-5AC8-84298C7C0EDD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5" creationId="{4F8F8F77-7EE1-CC74-2957-2524450024F1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6" creationId="{17C43B4F-528D-2228-D5D4-4D7ED84D6317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7" creationId="{E92156BC-9924-AF83-8C24-A87CDF7AC317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8" creationId="{7AEFC773-FEE8-AF59-203C-133DFCFC2064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49" creationId="{EE74BB11-A2EE-BF15-324B-420AEED75270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0" creationId="{517F9323-C958-4FB2-246C-55D244E67CB4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1" creationId="{7D65303F-B1C4-940D-8251-A33646CDB110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2" creationId="{0BE090CD-E074-5038-73FA-C57131C8D55C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3" creationId="{579BAE25-57B4-6D9E-4F47-7DA9CF132B17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4" creationId="{3D865BA9-FA03-FD7F-DDFF-84BBA954D197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5" creationId="{17A55FBA-4E98-B222-901F-453EB70DCD0A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6" creationId="{C1EE67C4-B98F-8A74-6C8A-536C70328A61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7" creationId="{94CF8D8A-8936-4073-6F9A-47A2394B1BFB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8" creationId="{9C2464FD-5A78-246E-6F9F-E72E5C043E92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59" creationId="{2C5F59E0-5FAB-DE15-CDC9-1544E5B00686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74" creationId="{CFF390AB-E3DD-2BFB-9375-0DEC222247C5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75" creationId="{E1AE9981-14B1-C313-8F3C-8DCDFCB9D492}"/>
          </ac:spMkLst>
        </pc:spChg>
        <pc:spChg chg="add del mod">
          <ac:chgData name="Talbott, Heather" userId="8ebef113-e037-4d89-a70e-4d4fa7ecfcdf" providerId="ADAL" clId="{CCAA125E-0657-40DB-8EF4-36966A9C36FA}" dt="2023-10-04T05:34:11.931" v="429"/>
          <ac:spMkLst>
            <pc:docMk/>
            <pc:sldMk cId="2135469279" sldId="278"/>
            <ac:spMk id="176" creationId="{9AF2A076-A6F3-2AD9-DEEF-AE09E483B873}"/>
          </ac:spMkLst>
        </pc:spChg>
        <pc:picChg chg="add mod modCrop">
          <ac:chgData name="Talbott, Heather" userId="8ebef113-e037-4d89-a70e-4d4fa7ecfcdf" providerId="ADAL" clId="{CCAA125E-0657-40DB-8EF4-36966A9C36FA}" dt="2023-10-04T05:32:06.834" v="393" actId="732"/>
          <ac:picMkLst>
            <pc:docMk/>
            <pc:sldMk cId="2135469279" sldId="278"/>
            <ac:picMk id="3" creationId="{DC9BB8FD-E896-4AAC-99C8-76FBA4606C7C}"/>
          </ac:picMkLst>
        </pc:picChg>
        <pc:picChg chg="add del mod">
          <ac:chgData name="Talbott, Heather" userId="8ebef113-e037-4d89-a70e-4d4fa7ecfcdf" providerId="ADAL" clId="{CCAA125E-0657-40DB-8EF4-36966A9C36FA}" dt="2023-10-04T05:34:11.931" v="429"/>
          <ac:picMkLst>
            <pc:docMk/>
            <pc:sldMk cId="2135469279" sldId="278"/>
            <ac:picMk id="91" creationId="{C35A40C9-BAFD-FDAA-1151-BCA20C6AB46A}"/>
          </ac:picMkLst>
        </pc:picChg>
        <pc:picChg chg="add mod">
          <ac:chgData name="Talbott, Heather" userId="8ebef113-e037-4d89-a70e-4d4fa7ecfcdf" providerId="ADAL" clId="{CCAA125E-0657-40DB-8EF4-36966A9C36FA}" dt="2023-10-04T05:35:18.488" v="502" actId="1076"/>
          <ac:picMkLst>
            <pc:docMk/>
            <pc:sldMk cId="2135469279" sldId="278"/>
            <ac:picMk id="177" creationId="{C08F6195-AC42-F585-96B0-F25F14D9C5DD}"/>
          </ac:picMkLst>
        </pc:pic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5" creationId="{1E201E9B-CD04-B283-731A-A8258FB13FBF}"/>
          </ac:cxnSpMkLst>
        </pc:cxnChg>
        <pc:cxnChg chg="add del mod">
          <ac:chgData name="Talbott, Heather" userId="8ebef113-e037-4d89-a70e-4d4fa7ecfcdf" providerId="ADAL" clId="{CCAA125E-0657-40DB-8EF4-36966A9C36FA}" dt="2023-10-04T05:34:29.013" v="437" actId="478"/>
          <ac:cxnSpMkLst>
            <pc:docMk/>
            <pc:sldMk cId="2135469279" sldId="278"/>
            <ac:cxnSpMk id="29" creationId="{85117377-DA36-0188-1D68-630E3F6482C1}"/>
          </ac:cxnSpMkLst>
        </pc:cxnChg>
        <pc:cxnChg chg="add del mod">
          <ac:chgData name="Talbott, Heather" userId="8ebef113-e037-4d89-a70e-4d4fa7ecfcdf" providerId="ADAL" clId="{CCAA125E-0657-40DB-8EF4-36966A9C36FA}" dt="2023-10-04T05:34:26.388" v="435" actId="478"/>
          <ac:cxnSpMkLst>
            <pc:docMk/>
            <pc:sldMk cId="2135469279" sldId="278"/>
            <ac:cxnSpMk id="30" creationId="{F392D133-E3B5-6C9D-EB9B-0A4A4973E9EC}"/>
          </ac:cxnSpMkLst>
        </pc:cxnChg>
        <pc:cxnChg chg="add del mod">
          <ac:chgData name="Talbott, Heather" userId="8ebef113-e037-4d89-a70e-4d4fa7ecfcdf" providerId="ADAL" clId="{CCAA125E-0657-40DB-8EF4-36966A9C36FA}" dt="2023-10-04T05:32:24.145" v="395" actId="478"/>
          <ac:cxnSpMkLst>
            <pc:docMk/>
            <pc:sldMk cId="2135469279" sldId="278"/>
            <ac:cxnSpMk id="31" creationId="{447F1F08-EB8F-33EE-2E59-2EC618194005}"/>
          </ac:cxnSpMkLst>
        </pc:cxnChg>
        <pc:cxnChg chg="add del mod">
          <ac:chgData name="Talbott, Heather" userId="8ebef113-e037-4d89-a70e-4d4fa7ecfcdf" providerId="ADAL" clId="{CCAA125E-0657-40DB-8EF4-36966A9C36FA}" dt="2023-10-04T05:32:30.027" v="397" actId="478"/>
          <ac:cxnSpMkLst>
            <pc:docMk/>
            <pc:sldMk cId="2135469279" sldId="278"/>
            <ac:cxnSpMk id="32" creationId="{231C8304-576B-18AD-21D3-45D7CA1C0792}"/>
          </ac:cxnSpMkLst>
        </pc:cxnChg>
        <pc:cxnChg chg="add del mod">
          <ac:chgData name="Talbott, Heather" userId="8ebef113-e037-4d89-a70e-4d4fa7ecfcdf" providerId="ADAL" clId="{CCAA125E-0657-40DB-8EF4-36966A9C36FA}" dt="2023-10-04T05:32:25.279" v="396" actId="478"/>
          <ac:cxnSpMkLst>
            <pc:docMk/>
            <pc:sldMk cId="2135469279" sldId="278"/>
            <ac:cxnSpMk id="33" creationId="{49AF9A95-9AE6-446B-B47A-821FA2F568F8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34" creationId="{973AD4BA-0CBB-5DEA-F9DC-1F24DBC3604A}"/>
          </ac:cxnSpMkLst>
        </pc:cxnChg>
        <pc:cxnChg chg="add del mod">
          <ac:chgData name="Talbott, Heather" userId="8ebef113-e037-4d89-a70e-4d4fa7ecfcdf" providerId="ADAL" clId="{CCAA125E-0657-40DB-8EF4-36966A9C36FA}" dt="2023-10-04T05:32:42.070" v="404" actId="478"/>
          <ac:cxnSpMkLst>
            <pc:docMk/>
            <pc:sldMk cId="2135469279" sldId="278"/>
            <ac:cxnSpMk id="35" creationId="{B137D54B-025F-995B-1A03-E94BBC6BE98E}"/>
          </ac:cxnSpMkLst>
        </pc:cxnChg>
        <pc:cxnChg chg="add del mod">
          <ac:chgData name="Talbott, Heather" userId="8ebef113-e037-4d89-a70e-4d4fa7ecfcdf" providerId="ADAL" clId="{CCAA125E-0657-40DB-8EF4-36966A9C36FA}" dt="2023-10-04T05:34:20.471" v="432" actId="478"/>
          <ac:cxnSpMkLst>
            <pc:docMk/>
            <pc:sldMk cId="2135469279" sldId="278"/>
            <ac:cxnSpMk id="36" creationId="{1FF455BF-7847-0E56-1347-6FC808A7DBE0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37" creationId="{5B575508-A7F2-B993-657C-7820671D828D}"/>
          </ac:cxnSpMkLst>
        </pc:cxnChg>
        <pc:cxnChg chg="add del mod">
          <ac:chgData name="Talbott, Heather" userId="8ebef113-e037-4d89-a70e-4d4fa7ecfcdf" providerId="ADAL" clId="{CCAA125E-0657-40DB-8EF4-36966A9C36FA}" dt="2023-10-04T05:33:01.429" v="409" actId="478"/>
          <ac:cxnSpMkLst>
            <pc:docMk/>
            <pc:sldMk cId="2135469279" sldId="278"/>
            <ac:cxnSpMk id="38" creationId="{D055B11F-0CE9-274B-8911-C3A0FFDA8BE1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39" creationId="{163DE4C1-4052-5233-4B43-98E69F2C8E1D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0" creationId="{86626434-E6E8-B0D3-9856-15D39119A8D5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1" creationId="{78501EBC-DC48-428F-4E89-32BEB169CC8A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2" creationId="{D3E71A90-E5A1-90D4-188B-1DA1967E20A0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3" creationId="{0361E1A0-38DE-F059-2EA3-E42088B9E7A7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4" creationId="{5B9A0586-488D-453F-C79A-1C9AFCC65347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5" creationId="{7114B1B2-DDF1-4B89-EFD3-1C68BE6A5D4E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46" creationId="{B2ED5248-7166-AAC3-1049-C4932877A653}"/>
          </ac:cxnSpMkLst>
        </pc:cxnChg>
        <pc:cxnChg chg="add del mod">
          <ac:chgData name="Talbott, Heather" userId="8ebef113-e037-4d89-a70e-4d4fa7ecfcdf" providerId="ADAL" clId="{CCAA125E-0657-40DB-8EF4-36966A9C36FA}" dt="2023-10-04T05:33:39.835" v="417" actId="478"/>
          <ac:cxnSpMkLst>
            <pc:docMk/>
            <pc:sldMk cId="2135469279" sldId="278"/>
            <ac:cxnSpMk id="47" creationId="{D3A5A01B-5A3C-A95A-C85C-9E4AD44F30DF}"/>
          </ac:cxnSpMkLst>
        </pc:cxnChg>
        <pc:cxnChg chg="add del mod">
          <ac:chgData name="Talbott, Heather" userId="8ebef113-e037-4d89-a70e-4d4fa7ecfcdf" providerId="ADAL" clId="{CCAA125E-0657-40DB-8EF4-36966A9C36FA}" dt="2023-10-04T05:33:42.636" v="419" actId="478"/>
          <ac:cxnSpMkLst>
            <pc:docMk/>
            <pc:sldMk cId="2135469279" sldId="278"/>
            <ac:cxnSpMk id="48" creationId="{6C64D48E-C1B0-F5E7-0322-89FD29BD51BB}"/>
          </ac:cxnSpMkLst>
        </pc:cxnChg>
        <pc:cxnChg chg="add del mod">
          <ac:chgData name="Talbott, Heather" userId="8ebef113-e037-4d89-a70e-4d4fa7ecfcdf" providerId="ADAL" clId="{CCAA125E-0657-40DB-8EF4-36966A9C36FA}" dt="2023-10-04T05:33:46.779" v="421" actId="478"/>
          <ac:cxnSpMkLst>
            <pc:docMk/>
            <pc:sldMk cId="2135469279" sldId="278"/>
            <ac:cxnSpMk id="49" creationId="{155C9DD7-33ED-FCFE-0705-04D03A5D11DA}"/>
          </ac:cxnSpMkLst>
        </pc:cxnChg>
        <pc:cxnChg chg="add del mod">
          <ac:chgData name="Talbott, Heather" userId="8ebef113-e037-4d89-a70e-4d4fa7ecfcdf" providerId="ADAL" clId="{CCAA125E-0657-40DB-8EF4-36966A9C36FA}" dt="2023-10-04T05:33:56.572" v="424" actId="478"/>
          <ac:cxnSpMkLst>
            <pc:docMk/>
            <pc:sldMk cId="2135469279" sldId="278"/>
            <ac:cxnSpMk id="51" creationId="{A8AB8977-02DD-E72C-1A5E-25E4F21D4FC4}"/>
          </ac:cxnSpMkLst>
        </pc:cxnChg>
        <pc:cxnChg chg="add mod">
          <ac:chgData name="Talbott, Heather" userId="8ebef113-e037-4d89-a70e-4d4fa7ecfcdf" providerId="ADAL" clId="{CCAA125E-0657-40DB-8EF4-36966A9C36FA}" dt="2023-10-04T05:33:50.183" v="422" actId="14100"/>
          <ac:cxnSpMkLst>
            <pc:docMk/>
            <pc:sldMk cId="2135469279" sldId="278"/>
            <ac:cxnSpMk id="53" creationId="{1FED01AF-9F79-AA2D-D5D5-0448ECBF4AB9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55" creationId="{AB6D6F29-5D7C-E09C-32D6-79F1BAA4F9DE}"/>
          </ac:cxnSpMkLst>
        </pc:cxnChg>
        <pc:cxnChg chg="add mod">
          <ac:chgData name="Talbott, Heather" userId="8ebef113-e037-4d89-a70e-4d4fa7ecfcdf" providerId="ADAL" clId="{CCAA125E-0657-40DB-8EF4-36966A9C36FA}" dt="2023-10-04T05:31:41.932" v="386"/>
          <ac:cxnSpMkLst>
            <pc:docMk/>
            <pc:sldMk cId="2135469279" sldId="278"/>
            <ac:cxnSpMk id="56" creationId="{F55BDEE4-B79C-7920-73F5-A72C492D5AFB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2" creationId="{7FEF12B0-B909-5414-56A2-0A3092B343B7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3" creationId="{6E3146F0-D95E-41E3-2A18-179937C82C79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4" creationId="{BD537318-0AC7-7E0E-2AAC-679032A49781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5" creationId="{0B01E81F-1EF7-1BE6-8338-F7990EA2FDAF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6" creationId="{37549DCB-4CC5-EDE0-A4D3-46D62C884CF2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7" creationId="{88FA054C-3C1D-7418-EADB-46F6909CD8A5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8" creationId="{31E9B293-B99A-9320-0B96-A655101A4EDB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79" creationId="{9B998D73-B770-0AF2-FF0F-4D520DEE2247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0" creationId="{1BEC7D5A-7344-466B-97F1-88255F5F805E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1" creationId="{FC4FAB70-6DD1-C8C8-5212-988C7CBEA61A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2" creationId="{C0F7FF73-F5BD-1639-C6B7-A13375E18A38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3" creationId="{0DBC83F3-0F63-44E2-E701-BC948F91D5D3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4" creationId="{014C106B-7591-F971-7F1F-28DB89D1FB08}"/>
          </ac:cxnSpMkLst>
        </pc:cxnChg>
        <pc:cxnChg chg="add del mod">
          <ac:chgData name="Talbott, Heather" userId="8ebef113-e037-4d89-a70e-4d4fa7ecfcdf" providerId="ADAL" clId="{CCAA125E-0657-40DB-8EF4-36966A9C36FA}" dt="2023-10-04T05:32:00.716" v="392" actId="478"/>
          <ac:cxnSpMkLst>
            <pc:docMk/>
            <pc:sldMk cId="2135469279" sldId="278"/>
            <ac:cxnSpMk id="85" creationId="{2FB1E28B-D8E1-39AE-08A0-403D086F1A5B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93" creationId="{21D494AC-63BC-A29E-E986-70D0A6EBA288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17" creationId="{1DD44147-E5A8-C447-D11C-147781ED4615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18" creationId="{3CEF31E8-4693-926A-672D-AB497F40FFC1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19" creationId="{11CF7403-8ABF-9FD4-A08E-97F6ED7DBA10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0" creationId="{80427D89-04B7-70B7-588D-B21451DAA00F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1" creationId="{BEEBC183-BE15-AF98-02E7-5A406576297F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2" creationId="{02B799A0-5B7E-1AA7-8AA8-F29C2C92EFEB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3" creationId="{79B0F40A-2D16-EB7D-1DF0-F6697F7B2C26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4" creationId="{5C2948FE-3C55-A3ED-069F-79E779990DB3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5" creationId="{1F91002B-8434-C3D0-D82F-28C1167DA104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6" creationId="{F80451B7-1141-B7D5-49FD-6D68DEDE17CE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7" creationId="{DEFC2BE4-15F4-7BA4-E2FE-9ADEB3D91E83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8" creationId="{7036FF59-AEB7-65E1-A00B-1DCB629B6A8C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29" creationId="{41DA7895-A5B0-51DD-CE99-BE521B6A0AFA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0" creationId="{7B743340-B49C-FA68-B5C4-96E56815386D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1" creationId="{73E75FAB-8F83-5F5E-92CF-1D7F4236153D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2" creationId="{2A0F90AD-C93A-320E-1C13-89838F8FB494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3" creationId="{F5104347-C7E7-3496-076C-FBB7FFA55725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4" creationId="{6514691E-FB4C-C3B0-410C-2893AF46CD49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5" creationId="{B1B0F24A-DD71-D3EA-387A-882F1CC6BEB2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6" creationId="{BC69B48A-C62A-49E3-2E18-FB96E53F7969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7" creationId="{9A613996-C2E4-0C18-DD08-7298CE615D2F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39" creationId="{B326C72A-AF41-2AE7-FD46-FB8E9D83A43C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41" creationId="{C9AEF6F5-F690-8D21-3B20-BA99838568DC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43" creationId="{EF36B839-4C58-84B0-EDE2-604B24ED9217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44" creationId="{AADF1D78-B57A-AD17-772B-7B0607D6E4E0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0" creationId="{853E39D3-C66E-ADAB-FD59-5D300EE25E20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1" creationId="{00AB738F-F5DC-E3DA-AAE2-653486A34BBD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2" creationId="{569F06C7-CEED-2AF0-37FD-C77AEFC116FE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3" creationId="{DE651F9A-B1C8-CDFB-639A-D78F0E348948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4" creationId="{9F148B8F-C977-34A1-E6E6-077D9F468FC6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5" creationId="{67258D9D-8DE6-E085-16D7-FC1E5A6B0BF7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6" creationId="{26A9ABA7-4076-C955-6C9B-55B73E33D301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7" creationId="{DD06BFFB-F733-3A11-D498-3232A0FDC2C6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8" creationId="{7A066DEB-4517-9F22-FA07-1BEDF0177B1C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69" creationId="{A946D38A-4F5B-FCDC-D1F4-8790D65E229D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70" creationId="{65B7886B-2C6B-9D1D-89CD-464590A49C1A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71" creationId="{DA760765-C126-1B0F-4691-D8F9AA735972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72" creationId="{1FECB287-F8DE-5848-27A2-C35FD5356F9E}"/>
          </ac:cxnSpMkLst>
        </pc:cxnChg>
        <pc:cxnChg chg="add del mod">
          <ac:chgData name="Talbott, Heather" userId="8ebef113-e037-4d89-a70e-4d4fa7ecfcdf" providerId="ADAL" clId="{CCAA125E-0657-40DB-8EF4-36966A9C36FA}" dt="2023-10-04T05:34:11.931" v="429"/>
          <ac:cxnSpMkLst>
            <pc:docMk/>
            <pc:sldMk cId="2135469279" sldId="278"/>
            <ac:cxnSpMk id="173" creationId="{1BC79E84-3A43-A171-BDBE-6361F93AEA69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5:39:47.967" v="572" actId="1076"/>
        <pc:sldMkLst>
          <pc:docMk/>
          <pc:sldMk cId="290911948" sldId="279"/>
        </pc:sldMkLst>
        <pc:spChg chg="add mod">
          <ac:chgData name="Talbott, Heather" userId="8ebef113-e037-4d89-a70e-4d4fa7ecfcdf" providerId="ADAL" clId="{CCAA125E-0657-40DB-8EF4-36966A9C36FA}" dt="2023-10-04T05:35:55.426" v="505" actId="2711"/>
          <ac:spMkLst>
            <pc:docMk/>
            <pc:sldMk cId="290911948" sldId="279"/>
            <ac:spMk id="2" creationId="{44DC2D0A-1FB8-D1F6-AEE1-7038720C0A55}"/>
          </ac:spMkLst>
        </pc:spChg>
        <pc:spChg chg="add mod">
          <ac:chgData name="Talbott, Heather" userId="8ebef113-e037-4d89-a70e-4d4fa7ecfcdf" providerId="ADAL" clId="{CCAA125E-0657-40DB-8EF4-36966A9C36FA}" dt="2023-10-04T05:35:59.862" v="506" actId="255"/>
          <ac:spMkLst>
            <pc:docMk/>
            <pc:sldMk cId="290911948" sldId="279"/>
            <ac:spMk id="4" creationId="{3E95AC2D-4099-DAAB-8C0B-E71D6DE6CCA8}"/>
          </ac:spMkLst>
        </pc:spChg>
        <pc:spChg chg="add del mod">
          <ac:chgData name="Talbott, Heather" userId="8ebef113-e037-4d89-a70e-4d4fa7ecfcdf" providerId="ADAL" clId="{CCAA125E-0657-40DB-8EF4-36966A9C36FA}" dt="2023-10-04T05:36:09.105" v="508" actId="478"/>
          <ac:spMkLst>
            <pc:docMk/>
            <pc:sldMk cId="290911948" sldId="279"/>
            <ac:spMk id="5" creationId="{FDD18D77-C63F-714A-312D-C18C0F8DE217}"/>
          </ac:spMkLst>
        </pc:spChg>
        <pc:spChg chg="add mod">
          <ac:chgData name="Talbott, Heather" userId="8ebef113-e037-4d89-a70e-4d4fa7ecfcdf" providerId="ADAL" clId="{CCAA125E-0657-40DB-8EF4-36966A9C36FA}" dt="2023-10-04T05:35:59.862" v="506" actId="255"/>
          <ac:spMkLst>
            <pc:docMk/>
            <pc:sldMk cId="290911948" sldId="279"/>
            <ac:spMk id="7" creationId="{C5121D6E-4540-7ADB-AEE3-77BB67A777B5}"/>
          </ac:spMkLst>
        </pc:spChg>
        <pc:spChg chg="add del mod">
          <ac:chgData name="Talbott, Heather" userId="8ebef113-e037-4d89-a70e-4d4fa7ecfcdf" providerId="ADAL" clId="{CCAA125E-0657-40DB-8EF4-36966A9C36FA}" dt="2023-10-04T05:36:48.239" v="523" actId="478"/>
          <ac:spMkLst>
            <pc:docMk/>
            <pc:sldMk cId="290911948" sldId="279"/>
            <ac:spMk id="8" creationId="{D06C6B8C-247E-E322-2ACA-487F5BDD15B7}"/>
          </ac:spMkLst>
        </pc:spChg>
        <pc:spChg chg="add del mod">
          <ac:chgData name="Talbott, Heather" userId="8ebef113-e037-4d89-a70e-4d4fa7ecfcdf" providerId="ADAL" clId="{CCAA125E-0657-40DB-8EF4-36966A9C36FA}" dt="2023-10-04T05:36:45.098" v="521" actId="478"/>
          <ac:spMkLst>
            <pc:docMk/>
            <pc:sldMk cId="290911948" sldId="279"/>
            <ac:spMk id="9" creationId="{585FE24A-2E1D-CE03-F208-55786DEFF503}"/>
          </ac:spMkLst>
        </pc:spChg>
        <pc:spChg chg="add del mod">
          <ac:chgData name="Talbott, Heather" userId="8ebef113-e037-4d89-a70e-4d4fa7ecfcdf" providerId="ADAL" clId="{CCAA125E-0657-40DB-8EF4-36966A9C36FA}" dt="2023-10-04T05:36:11.047" v="509" actId="478"/>
          <ac:spMkLst>
            <pc:docMk/>
            <pc:sldMk cId="290911948" sldId="279"/>
            <ac:spMk id="10" creationId="{67F73520-7BF6-7FFE-8226-2530AFC8990E}"/>
          </ac:spMkLst>
        </pc:spChg>
        <pc:spChg chg="add del mod">
          <ac:chgData name="Talbott, Heather" userId="8ebef113-e037-4d89-a70e-4d4fa7ecfcdf" providerId="ADAL" clId="{CCAA125E-0657-40DB-8EF4-36966A9C36FA}" dt="2023-10-04T05:36:14.589" v="511" actId="478"/>
          <ac:spMkLst>
            <pc:docMk/>
            <pc:sldMk cId="290911948" sldId="279"/>
            <ac:spMk id="11" creationId="{4E9335F4-932C-B25E-59E3-8F2BA70F2165}"/>
          </ac:spMkLst>
        </pc:spChg>
        <pc:spChg chg="add del mod">
          <ac:chgData name="Talbott, Heather" userId="8ebef113-e037-4d89-a70e-4d4fa7ecfcdf" providerId="ADAL" clId="{CCAA125E-0657-40DB-8EF4-36966A9C36FA}" dt="2023-10-04T05:36:19.653" v="513" actId="478"/>
          <ac:spMkLst>
            <pc:docMk/>
            <pc:sldMk cId="290911948" sldId="279"/>
            <ac:spMk id="12" creationId="{16E23106-C92B-82B5-B204-CF5FD2C3402E}"/>
          </ac:spMkLst>
        </pc:spChg>
        <pc:spChg chg="add del mod">
          <ac:chgData name="Talbott, Heather" userId="8ebef113-e037-4d89-a70e-4d4fa7ecfcdf" providerId="ADAL" clId="{CCAA125E-0657-40DB-8EF4-36966A9C36FA}" dt="2023-10-04T05:36:28.167" v="514" actId="478"/>
          <ac:spMkLst>
            <pc:docMk/>
            <pc:sldMk cId="290911948" sldId="279"/>
            <ac:spMk id="13" creationId="{84445B44-FA36-9AAA-D8D2-77A7B7495D2B}"/>
          </ac:spMkLst>
        </pc:spChg>
        <pc:spChg chg="add del mod">
          <ac:chgData name="Talbott, Heather" userId="8ebef113-e037-4d89-a70e-4d4fa7ecfcdf" providerId="ADAL" clId="{CCAA125E-0657-40DB-8EF4-36966A9C36FA}" dt="2023-10-04T05:36:34.035" v="517" actId="478"/>
          <ac:spMkLst>
            <pc:docMk/>
            <pc:sldMk cId="290911948" sldId="279"/>
            <ac:spMk id="14" creationId="{0CB1172D-BA9E-F7D8-EB38-76679D2A87E2}"/>
          </ac:spMkLst>
        </pc:spChg>
        <pc:spChg chg="add del mod">
          <ac:chgData name="Talbott, Heather" userId="8ebef113-e037-4d89-a70e-4d4fa7ecfcdf" providerId="ADAL" clId="{CCAA125E-0657-40DB-8EF4-36966A9C36FA}" dt="2023-10-04T05:37:41.381" v="541" actId="478"/>
          <ac:spMkLst>
            <pc:docMk/>
            <pc:sldMk cId="290911948" sldId="279"/>
            <ac:spMk id="15" creationId="{EF30FB09-CE66-1176-71C4-83419FB76EA3}"/>
          </ac:spMkLst>
        </pc:spChg>
        <pc:spChg chg="add del mod">
          <ac:chgData name="Talbott, Heather" userId="8ebef113-e037-4d89-a70e-4d4fa7ecfcdf" providerId="ADAL" clId="{CCAA125E-0657-40DB-8EF4-36966A9C36FA}" dt="2023-10-04T05:37:44.384" v="543" actId="478"/>
          <ac:spMkLst>
            <pc:docMk/>
            <pc:sldMk cId="290911948" sldId="279"/>
            <ac:spMk id="16" creationId="{E7A67C58-C608-8091-8A92-BE95634954FA}"/>
          </ac:spMkLst>
        </pc:spChg>
        <pc:spChg chg="add del mod">
          <ac:chgData name="Talbott, Heather" userId="8ebef113-e037-4d89-a70e-4d4fa7ecfcdf" providerId="ADAL" clId="{CCAA125E-0657-40DB-8EF4-36966A9C36FA}" dt="2023-10-04T05:37:48.368" v="546" actId="478"/>
          <ac:spMkLst>
            <pc:docMk/>
            <pc:sldMk cId="290911948" sldId="279"/>
            <ac:spMk id="17" creationId="{31E898EB-23C0-4A72-DE1D-ADDBD49F189E}"/>
          </ac:spMkLst>
        </pc:spChg>
        <pc:spChg chg="add del mod">
          <ac:chgData name="Talbott, Heather" userId="8ebef113-e037-4d89-a70e-4d4fa7ecfcdf" providerId="ADAL" clId="{CCAA125E-0657-40DB-8EF4-36966A9C36FA}" dt="2023-10-04T05:37:54.245" v="547" actId="478"/>
          <ac:spMkLst>
            <pc:docMk/>
            <pc:sldMk cId="290911948" sldId="279"/>
            <ac:spMk id="18" creationId="{9AC77D55-A6F8-F189-F8B4-5C88AD655D74}"/>
          </ac:spMkLst>
        </pc:spChg>
        <pc:spChg chg="add del mod">
          <ac:chgData name="Talbott, Heather" userId="8ebef113-e037-4d89-a70e-4d4fa7ecfcdf" providerId="ADAL" clId="{CCAA125E-0657-40DB-8EF4-36966A9C36FA}" dt="2023-10-04T05:38:02.619" v="548" actId="478"/>
          <ac:spMkLst>
            <pc:docMk/>
            <pc:sldMk cId="290911948" sldId="279"/>
            <ac:spMk id="19" creationId="{9A047F8E-CFAB-541E-2E43-8C80BB457825}"/>
          </ac:spMkLst>
        </pc:spChg>
        <pc:spChg chg="add del mod">
          <ac:chgData name="Talbott, Heather" userId="8ebef113-e037-4d89-a70e-4d4fa7ecfcdf" providerId="ADAL" clId="{CCAA125E-0657-40DB-8EF4-36966A9C36FA}" dt="2023-10-04T05:38:06.470" v="551" actId="478"/>
          <ac:spMkLst>
            <pc:docMk/>
            <pc:sldMk cId="290911948" sldId="279"/>
            <ac:spMk id="20" creationId="{02C9E39E-3379-4ACC-8CE4-A6ACDE062824}"/>
          </ac:spMkLst>
        </pc:spChg>
        <pc:spChg chg="add del mod">
          <ac:chgData name="Talbott, Heather" userId="8ebef113-e037-4d89-a70e-4d4fa7ecfcdf" providerId="ADAL" clId="{CCAA125E-0657-40DB-8EF4-36966A9C36FA}" dt="2023-10-04T05:38:13.892" v="552" actId="478"/>
          <ac:spMkLst>
            <pc:docMk/>
            <pc:sldMk cId="290911948" sldId="279"/>
            <ac:spMk id="21" creationId="{C2D5ACEA-6E7D-61D1-EEC2-34BF96FA7C00}"/>
          </ac:spMkLst>
        </pc:spChg>
        <pc:spChg chg="add mod">
          <ac:chgData name="Talbott, Heather" userId="8ebef113-e037-4d89-a70e-4d4fa7ecfcdf" providerId="ADAL" clId="{CCAA125E-0657-40DB-8EF4-36966A9C36FA}" dt="2023-10-04T05:37:32.425" v="536" actId="1076"/>
          <ac:spMkLst>
            <pc:docMk/>
            <pc:sldMk cId="290911948" sldId="279"/>
            <ac:spMk id="22" creationId="{6E39B01A-1A0F-E828-32A0-32EB90F0E02C}"/>
          </ac:spMkLst>
        </pc:spChg>
        <pc:spChg chg="add mod">
          <ac:chgData name="Talbott, Heather" userId="8ebef113-e037-4d89-a70e-4d4fa7ecfcdf" providerId="ADAL" clId="{CCAA125E-0657-40DB-8EF4-36966A9C36FA}" dt="2023-10-04T05:39:06.052" v="563" actId="20577"/>
          <ac:spMkLst>
            <pc:docMk/>
            <pc:sldMk cId="290911948" sldId="279"/>
            <ac:spMk id="23" creationId="{671B287C-DB7D-244B-EE9E-37C25FF4D228}"/>
          </ac:spMkLst>
        </pc:spChg>
        <pc:spChg chg="add mod">
          <ac:chgData name="Talbott, Heather" userId="8ebef113-e037-4d89-a70e-4d4fa7ecfcdf" providerId="ADAL" clId="{CCAA125E-0657-40DB-8EF4-36966A9C36FA}" dt="2023-10-04T05:38:20.903" v="554" actId="20577"/>
          <ac:spMkLst>
            <pc:docMk/>
            <pc:sldMk cId="290911948" sldId="279"/>
            <ac:spMk id="24" creationId="{9BCF3D0E-5A3E-F424-F285-350019B8CF42}"/>
          </ac:spMkLst>
        </pc:spChg>
        <pc:spChg chg="add mod">
          <ac:chgData name="Talbott, Heather" userId="8ebef113-e037-4d89-a70e-4d4fa7ecfcdf" providerId="ADAL" clId="{CCAA125E-0657-40DB-8EF4-36966A9C36FA}" dt="2023-10-04T05:38:24.924" v="555" actId="20577"/>
          <ac:spMkLst>
            <pc:docMk/>
            <pc:sldMk cId="290911948" sldId="279"/>
            <ac:spMk id="25" creationId="{89CD52A4-22DC-9A08-719E-C872E415E3D9}"/>
          </ac:spMkLst>
        </pc:spChg>
        <pc:spChg chg="add del mod">
          <ac:chgData name="Talbott, Heather" userId="8ebef113-e037-4d89-a70e-4d4fa7ecfcdf" providerId="ADAL" clId="{CCAA125E-0657-40DB-8EF4-36966A9C36FA}" dt="2023-10-04T05:38:40.286" v="556" actId="478"/>
          <ac:spMkLst>
            <pc:docMk/>
            <pc:sldMk cId="290911948" sldId="279"/>
            <ac:spMk id="26" creationId="{C89182F9-6401-4AAC-8193-6A1EED05DA11}"/>
          </ac:spMkLst>
        </pc:spChg>
        <pc:spChg chg="add mod">
          <ac:chgData name="Talbott, Heather" userId="8ebef113-e037-4d89-a70e-4d4fa7ecfcdf" providerId="ADAL" clId="{CCAA125E-0657-40DB-8EF4-36966A9C36FA}" dt="2023-10-04T05:35:59.862" v="506" actId="255"/>
          <ac:spMkLst>
            <pc:docMk/>
            <pc:sldMk cId="290911948" sldId="279"/>
            <ac:spMk id="27" creationId="{121F8C86-8CA4-8D81-E3D4-55CB147A6636}"/>
          </ac:spMkLst>
        </pc:spChg>
        <pc:spChg chg="add mod">
          <ac:chgData name="Talbott, Heather" userId="8ebef113-e037-4d89-a70e-4d4fa7ecfcdf" providerId="ADAL" clId="{CCAA125E-0657-40DB-8EF4-36966A9C36FA}" dt="2023-10-04T05:36:39.090" v="520" actId="14100"/>
          <ac:spMkLst>
            <pc:docMk/>
            <pc:sldMk cId="290911948" sldId="279"/>
            <ac:spMk id="28" creationId="{7F460B31-0ED0-EA19-FCE5-78AB4DC29BF0}"/>
          </ac:spMkLst>
        </pc:spChg>
        <pc:spChg chg="add del mod">
          <ac:chgData name="Talbott, Heather" userId="8ebef113-e037-4d89-a70e-4d4fa7ecfcdf" providerId="ADAL" clId="{CCAA125E-0657-40DB-8EF4-36966A9C36FA}" dt="2023-10-04T05:39:44.153" v="570" actId="478"/>
          <ac:spMkLst>
            <pc:docMk/>
            <pc:sldMk cId="290911948" sldId="279"/>
            <ac:spMk id="39" creationId="{06790D8D-8E0A-662D-6448-2FA321CE2AE0}"/>
          </ac:spMkLst>
        </pc:spChg>
        <pc:spChg chg="add del mod">
          <ac:chgData name="Talbott, Heather" userId="8ebef113-e037-4d89-a70e-4d4fa7ecfcdf" providerId="ADAL" clId="{CCAA125E-0657-40DB-8EF4-36966A9C36FA}" dt="2023-10-04T05:37:42.679" v="542" actId="478"/>
          <ac:spMkLst>
            <pc:docMk/>
            <pc:sldMk cId="290911948" sldId="279"/>
            <ac:spMk id="50" creationId="{EFDBD66C-49B3-4EA3-BC3F-453151033661}"/>
          </ac:spMkLst>
        </pc:spChg>
        <pc:spChg chg="add del mod">
          <ac:chgData name="Talbott, Heather" userId="8ebef113-e037-4d89-a70e-4d4fa7ecfcdf" providerId="ADAL" clId="{CCAA125E-0657-40DB-8EF4-36966A9C36FA}" dt="2023-10-04T05:38:03.845" v="549" actId="478"/>
          <ac:spMkLst>
            <pc:docMk/>
            <pc:sldMk cId="290911948" sldId="279"/>
            <ac:spMk id="52" creationId="{360899BE-9995-BA5D-3ABC-1A6084D97930}"/>
          </ac:spMkLst>
        </pc:spChg>
        <pc:spChg chg="add mod">
          <ac:chgData name="Talbott, Heather" userId="8ebef113-e037-4d89-a70e-4d4fa7ecfcdf" providerId="ADAL" clId="{CCAA125E-0657-40DB-8EF4-36966A9C36FA}" dt="2023-10-04T05:35:59.862" v="506" actId="255"/>
          <ac:spMkLst>
            <pc:docMk/>
            <pc:sldMk cId="290911948" sldId="279"/>
            <ac:spMk id="53" creationId="{F953C60B-01B0-F387-A104-6E5CF64B4B10}"/>
          </ac:spMkLst>
        </pc:spChg>
        <pc:spChg chg="add mod">
          <ac:chgData name="Talbott, Heather" userId="8ebef113-e037-4d89-a70e-4d4fa7ecfcdf" providerId="ADAL" clId="{CCAA125E-0657-40DB-8EF4-36966A9C36FA}" dt="2023-10-04T05:37:28.788" v="535" actId="1076"/>
          <ac:spMkLst>
            <pc:docMk/>
            <pc:sldMk cId="290911948" sldId="279"/>
            <ac:spMk id="55" creationId="{08A5B370-3772-08DD-9AFD-D82526973229}"/>
          </ac:spMkLst>
        </pc:spChg>
        <pc:spChg chg="add mod">
          <ac:chgData name="Talbott, Heather" userId="8ebef113-e037-4d89-a70e-4d4fa7ecfcdf" providerId="ADAL" clId="{CCAA125E-0657-40DB-8EF4-36966A9C36FA}" dt="2023-10-04T05:37:38.462" v="540" actId="20577"/>
          <ac:spMkLst>
            <pc:docMk/>
            <pc:sldMk cId="290911948" sldId="279"/>
            <ac:spMk id="56" creationId="{EE4C3B72-20E9-1DBD-7141-C0177F2B3498}"/>
          </ac:spMkLst>
        </pc:spChg>
        <pc:spChg chg="add mod">
          <ac:chgData name="Talbott, Heather" userId="8ebef113-e037-4d89-a70e-4d4fa7ecfcdf" providerId="ADAL" clId="{CCAA125E-0657-40DB-8EF4-36966A9C36FA}" dt="2023-10-04T05:39:26.593" v="566" actId="1076"/>
          <ac:spMkLst>
            <pc:docMk/>
            <pc:sldMk cId="290911948" sldId="279"/>
            <ac:spMk id="57" creationId="{CECDF685-D5EC-6B3C-D67E-29D2E7B497F8}"/>
          </ac:spMkLst>
        </pc:spChg>
        <pc:spChg chg="add mod">
          <ac:chgData name="Talbott, Heather" userId="8ebef113-e037-4d89-a70e-4d4fa7ecfcdf" providerId="ADAL" clId="{CCAA125E-0657-40DB-8EF4-36966A9C36FA}" dt="2023-10-04T05:39:24.004" v="565" actId="1076"/>
          <ac:spMkLst>
            <pc:docMk/>
            <pc:sldMk cId="290911948" sldId="279"/>
            <ac:spMk id="58" creationId="{1D87692D-9B81-25CC-0A83-D55BD8AC24CE}"/>
          </ac:spMkLst>
        </pc:spChg>
        <pc:picChg chg="add mod">
          <ac:chgData name="Talbott, Heather" userId="8ebef113-e037-4d89-a70e-4d4fa7ecfcdf" providerId="ADAL" clId="{CCAA125E-0657-40DB-8EF4-36966A9C36FA}" dt="2023-10-04T05:35:52.852" v="504"/>
          <ac:picMkLst>
            <pc:docMk/>
            <pc:sldMk cId="290911948" sldId="279"/>
            <ac:picMk id="3" creationId="{61551BD2-21F9-93E7-82FF-610BAF5D186B}"/>
          </ac:picMkLst>
        </pc:picChg>
        <pc:picChg chg="add del mod">
          <ac:chgData name="Talbott, Heather" userId="8ebef113-e037-4d89-a70e-4d4fa7ecfcdf" providerId="ADAL" clId="{CCAA125E-0657-40DB-8EF4-36966A9C36FA}" dt="2023-10-04T05:39:41.912" v="569" actId="478"/>
          <ac:picMkLst>
            <pc:docMk/>
            <pc:sldMk cId="290911948" sldId="279"/>
            <ac:picMk id="59" creationId="{E8E53BD6-CFF5-1C01-C058-9FBA0DD989E6}"/>
          </ac:picMkLst>
        </pc:picChg>
        <pc:picChg chg="add mod">
          <ac:chgData name="Talbott, Heather" userId="8ebef113-e037-4d89-a70e-4d4fa7ecfcdf" providerId="ADAL" clId="{CCAA125E-0657-40DB-8EF4-36966A9C36FA}" dt="2023-10-04T05:39:47.967" v="572" actId="1076"/>
          <ac:picMkLst>
            <pc:docMk/>
            <pc:sldMk cId="290911948" sldId="279"/>
            <ac:picMk id="60" creationId="{DF33DCBE-3447-298C-2C0C-B506EA060F3F}"/>
          </ac:picMkLst>
        </pc:picChg>
        <pc:cxnChg chg="add del mod">
          <ac:chgData name="Talbott, Heather" userId="8ebef113-e037-4d89-a70e-4d4fa7ecfcdf" providerId="ADAL" clId="{CCAA125E-0657-40DB-8EF4-36966A9C36FA}" dt="2023-10-04T05:36:07.335" v="507" actId="478"/>
          <ac:cxnSpMkLst>
            <pc:docMk/>
            <pc:sldMk cId="290911948" sldId="279"/>
            <ac:cxnSpMk id="6" creationId="{FA946850-7F6C-063D-2341-4077F7097F98}"/>
          </ac:cxnSpMkLst>
        </pc:cxnChg>
        <pc:cxnChg chg="add del mod">
          <ac:chgData name="Talbott, Heather" userId="8ebef113-e037-4d89-a70e-4d4fa7ecfcdf" providerId="ADAL" clId="{CCAA125E-0657-40DB-8EF4-36966A9C36FA}" dt="2023-10-04T05:36:49.395" v="524" actId="478"/>
          <ac:cxnSpMkLst>
            <pc:docMk/>
            <pc:sldMk cId="290911948" sldId="279"/>
            <ac:cxnSpMk id="29" creationId="{5BE04D2C-D985-AC3C-0AA5-AC6248790981}"/>
          </ac:cxnSpMkLst>
        </pc:cxnChg>
        <pc:cxnChg chg="add del mod">
          <ac:chgData name="Talbott, Heather" userId="8ebef113-e037-4d89-a70e-4d4fa7ecfcdf" providerId="ADAL" clId="{CCAA125E-0657-40DB-8EF4-36966A9C36FA}" dt="2023-10-04T05:36:46.437" v="522" actId="478"/>
          <ac:cxnSpMkLst>
            <pc:docMk/>
            <pc:sldMk cId="290911948" sldId="279"/>
            <ac:cxnSpMk id="30" creationId="{D644B2DE-7FB8-3F82-2C14-A10777BED873}"/>
          </ac:cxnSpMkLst>
        </pc:cxnChg>
        <pc:cxnChg chg="add del mod">
          <ac:chgData name="Talbott, Heather" userId="8ebef113-e037-4d89-a70e-4d4fa7ecfcdf" providerId="ADAL" clId="{CCAA125E-0657-40DB-8EF4-36966A9C36FA}" dt="2023-10-04T05:36:12.087" v="510" actId="478"/>
          <ac:cxnSpMkLst>
            <pc:docMk/>
            <pc:sldMk cId="290911948" sldId="279"/>
            <ac:cxnSpMk id="31" creationId="{7C5C5540-165F-6A4D-A237-FF11B631043C}"/>
          </ac:cxnSpMkLst>
        </pc:cxnChg>
        <pc:cxnChg chg="add del mod">
          <ac:chgData name="Talbott, Heather" userId="8ebef113-e037-4d89-a70e-4d4fa7ecfcdf" providerId="ADAL" clId="{CCAA125E-0657-40DB-8EF4-36966A9C36FA}" dt="2023-10-04T05:36:15.909" v="512" actId="478"/>
          <ac:cxnSpMkLst>
            <pc:docMk/>
            <pc:sldMk cId="290911948" sldId="279"/>
            <ac:cxnSpMk id="32" creationId="{90880409-2EA3-444D-8240-3D22923AE55D}"/>
          </ac:cxnSpMkLst>
        </pc:cxnChg>
        <pc:cxnChg chg="add del mod">
          <ac:chgData name="Talbott, Heather" userId="8ebef113-e037-4d89-a70e-4d4fa7ecfcdf" providerId="ADAL" clId="{CCAA125E-0657-40DB-8EF4-36966A9C36FA}" dt="2023-10-04T05:36:29.206" v="515" actId="478"/>
          <ac:cxnSpMkLst>
            <pc:docMk/>
            <pc:sldMk cId="290911948" sldId="279"/>
            <ac:cxnSpMk id="33" creationId="{424C92EC-8946-8CD1-F4B4-4B800B6D0FD9}"/>
          </ac:cxnSpMkLst>
        </pc:cxnChg>
        <pc:cxnChg chg="add del mod">
          <ac:chgData name="Talbott, Heather" userId="8ebef113-e037-4d89-a70e-4d4fa7ecfcdf" providerId="ADAL" clId="{CCAA125E-0657-40DB-8EF4-36966A9C36FA}" dt="2023-10-04T05:36:35.469" v="518" actId="478"/>
          <ac:cxnSpMkLst>
            <pc:docMk/>
            <pc:sldMk cId="290911948" sldId="279"/>
            <ac:cxnSpMk id="34" creationId="{D18C469E-5F8B-F0EC-C81C-DA0ECA3CED56}"/>
          </ac:cxnSpMkLst>
        </pc:cxnChg>
        <pc:cxnChg chg="add mod">
          <ac:chgData name="Talbott, Heather" userId="8ebef113-e037-4d89-a70e-4d4fa7ecfcdf" providerId="ADAL" clId="{CCAA125E-0657-40DB-8EF4-36966A9C36FA}" dt="2023-10-04T05:35:52.852" v="504"/>
          <ac:cxnSpMkLst>
            <pc:docMk/>
            <pc:sldMk cId="290911948" sldId="279"/>
            <ac:cxnSpMk id="35" creationId="{6E09B13D-AF49-DBC3-B10A-2695AF8AD729}"/>
          </ac:cxnSpMkLst>
        </pc:cxnChg>
        <pc:cxnChg chg="add mod">
          <ac:chgData name="Talbott, Heather" userId="8ebef113-e037-4d89-a70e-4d4fa7ecfcdf" providerId="ADAL" clId="{CCAA125E-0657-40DB-8EF4-36966A9C36FA}" dt="2023-10-04T05:35:52.852" v="504"/>
          <ac:cxnSpMkLst>
            <pc:docMk/>
            <pc:sldMk cId="290911948" sldId="279"/>
            <ac:cxnSpMk id="36" creationId="{2FD5E2F4-3931-0B0D-CEF2-A0155C26EBD0}"/>
          </ac:cxnSpMkLst>
        </pc:cxnChg>
        <pc:cxnChg chg="add del mod">
          <ac:chgData name="Talbott, Heather" userId="8ebef113-e037-4d89-a70e-4d4fa7ecfcdf" providerId="ADAL" clId="{CCAA125E-0657-40DB-8EF4-36966A9C36FA}" dt="2023-10-04T05:38:41.484" v="557" actId="478"/>
          <ac:cxnSpMkLst>
            <pc:docMk/>
            <pc:sldMk cId="290911948" sldId="279"/>
            <ac:cxnSpMk id="37" creationId="{11D3E94B-141D-488A-7ED4-C001C7917222}"/>
          </ac:cxnSpMkLst>
        </pc:cxnChg>
        <pc:cxnChg chg="add del mod">
          <ac:chgData name="Talbott, Heather" userId="8ebef113-e037-4d89-a70e-4d4fa7ecfcdf" providerId="ADAL" clId="{CCAA125E-0657-40DB-8EF4-36966A9C36FA}" dt="2023-10-04T05:38:50.162" v="561" actId="478"/>
          <ac:cxnSpMkLst>
            <pc:docMk/>
            <pc:sldMk cId="290911948" sldId="279"/>
            <ac:cxnSpMk id="38" creationId="{C32D31BF-ADB2-D8AB-79A2-ACD542F04FA1}"/>
          </ac:cxnSpMkLst>
        </pc:cxnChg>
        <pc:cxnChg chg="add mod">
          <ac:chgData name="Talbott, Heather" userId="8ebef113-e037-4d89-a70e-4d4fa7ecfcdf" providerId="ADAL" clId="{CCAA125E-0657-40DB-8EF4-36966A9C36FA}" dt="2023-10-04T05:35:52.852" v="504"/>
          <ac:cxnSpMkLst>
            <pc:docMk/>
            <pc:sldMk cId="290911948" sldId="279"/>
            <ac:cxnSpMk id="40" creationId="{5449807E-6EAA-22BB-521A-48003EC506AC}"/>
          </ac:cxnSpMkLst>
        </pc:cxnChg>
        <pc:cxnChg chg="add del mod">
          <ac:chgData name="Talbott, Heather" userId="8ebef113-e037-4d89-a70e-4d4fa7ecfcdf" providerId="ADAL" clId="{CCAA125E-0657-40DB-8EF4-36966A9C36FA}" dt="2023-10-04T05:36:30.699" v="516" actId="478"/>
          <ac:cxnSpMkLst>
            <pc:docMk/>
            <pc:sldMk cId="290911948" sldId="279"/>
            <ac:cxnSpMk id="41" creationId="{3D9DB44D-AB8F-201E-D366-F175CDFF5619}"/>
          </ac:cxnSpMkLst>
        </pc:cxnChg>
        <pc:cxnChg chg="add del mod">
          <ac:chgData name="Talbott, Heather" userId="8ebef113-e037-4d89-a70e-4d4fa7ecfcdf" providerId="ADAL" clId="{CCAA125E-0657-40DB-8EF4-36966A9C36FA}" dt="2023-10-04T05:37:45.254" v="544" actId="478"/>
          <ac:cxnSpMkLst>
            <pc:docMk/>
            <pc:sldMk cId="290911948" sldId="279"/>
            <ac:cxnSpMk id="42" creationId="{A20D9B9F-5F3E-0908-14F6-884B5B6A8FEC}"/>
          </ac:cxnSpMkLst>
        </pc:cxnChg>
        <pc:cxnChg chg="add del mod">
          <ac:chgData name="Talbott, Heather" userId="8ebef113-e037-4d89-a70e-4d4fa7ecfcdf" providerId="ADAL" clId="{CCAA125E-0657-40DB-8EF4-36966A9C36FA}" dt="2023-10-04T05:37:46.396" v="545" actId="478"/>
          <ac:cxnSpMkLst>
            <pc:docMk/>
            <pc:sldMk cId="290911948" sldId="279"/>
            <ac:cxnSpMk id="43" creationId="{79EE94ED-3DFD-5ABF-178D-4C7140F96EA3}"/>
          </ac:cxnSpMkLst>
        </pc:cxnChg>
        <pc:cxnChg chg="add del mod">
          <ac:chgData name="Talbott, Heather" userId="8ebef113-e037-4d89-a70e-4d4fa7ecfcdf" providerId="ADAL" clId="{CCAA125E-0657-40DB-8EF4-36966A9C36FA}" dt="2023-10-04T05:38:04.981" v="550" actId="478"/>
          <ac:cxnSpMkLst>
            <pc:docMk/>
            <pc:sldMk cId="290911948" sldId="279"/>
            <ac:cxnSpMk id="44" creationId="{1E42BC9F-EBD9-A884-1603-FCFA10FA88E1}"/>
          </ac:cxnSpMkLst>
        </pc:cxnChg>
        <pc:cxnChg chg="add del mod">
          <ac:chgData name="Talbott, Heather" userId="8ebef113-e037-4d89-a70e-4d4fa7ecfcdf" providerId="ADAL" clId="{CCAA125E-0657-40DB-8EF4-36966A9C36FA}" dt="2023-10-04T05:38:14.965" v="553" actId="478"/>
          <ac:cxnSpMkLst>
            <pc:docMk/>
            <pc:sldMk cId="290911948" sldId="279"/>
            <ac:cxnSpMk id="45" creationId="{7C5C3176-812C-5DBD-5809-A578FD6CE80C}"/>
          </ac:cxnSpMkLst>
        </pc:cxnChg>
        <pc:cxnChg chg="add mod">
          <ac:chgData name="Talbott, Heather" userId="8ebef113-e037-4d89-a70e-4d4fa7ecfcdf" providerId="ADAL" clId="{CCAA125E-0657-40DB-8EF4-36966A9C36FA}" dt="2023-10-04T05:39:06.052" v="563" actId="20577"/>
          <ac:cxnSpMkLst>
            <pc:docMk/>
            <pc:sldMk cId="290911948" sldId="279"/>
            <ac:cxnSpMk id="46" creationId="{003BDE7F-D55A-D5E7-0048-1B64D4125FBA}"/>
          </ac:cxnSpMkLst>
        </pc:cxnChg>
        <pc:cxnChg chg="add mod">
          <ac:chgData name="Talbott, Heather" userId="8ebef113-e037-4d89-a70e-4d4fa7ecfcdf" providerId="ADAL" clId="{CCAA125E-0657-40DB-8EF4-36966A9C36FA}" dt="2023-10-04T05:35:52.852" v="504"/>
          <ac:cxnSpMkLst>
            <pc:docMk/>
            <pc:sldMk cId="290911948" sldId="279"/>
            <ac:cxnSpMk id="47" creationId="{6BE3F0DD-BD7A-0E44-7F22-37E705E57534}"/>
          </ac:cxnSpMkLst>
        </pc:cxnChg>
        <pc:cxnChg chg="add mod">
          <ac:chgData name="Talbott, Heather" userId="8ebef113-e037-4d89-a70e-4d4fa7ecfcdf" providerId="ADAL" clId="{CCAA125E-0657-40DB-8EF4-36966A9C36FA}" dt="2023-10-04T05:35:52.852" v="504"/>
          <ac:cxnSpMkLst>
            <pc:docMk/>
            <pc:sldMk cId="290911948" sldId="279"/>
            <ac:cxnSpMk id="48" creationId="{5CB844D4-DB7B-47EF-0D5A-35202D3344EB}"/>
          </ac:cxnSpMkLst>
        </pc:cxnChg>
        <pc:cxnChg chg="add del mod">
          <ac:chgData name="Talbott, Heather" userId="8ebef113-e037-4d89-a70e-4d4fa7ecfcdf" providerId="ADAL" clId="{CCAA125E-0657-40DB-8EF4-36966A9C36FA}" dt="2023-10-04T05:38:49.635" v="560" actId="478"/>
          <ac:cxnSpMkLst>
            <pc:docMk/>
            <pc:sldMk cId="290911948" sldId="279"/>
            <ac:cxnSpMk id="49" creationId="{DD374579-140F-3E33-269B-C591A615CDC3}"/>
          </ac:cxnSpMkLst>
        </pc:cxnChg>
        <pc:cxnChg chg="add del mod">
          <ac:chgData name="Talbott, Heather" userId="8ebef113-e037-4d89-a70e-4d4fa7ecfcdf" providerId="ADAL" clId="{CCAA125E-0657-40DB-8EF4-36966A9C36FA}" dt="2023-10-04T05:36:36.512" v="519" actId="478"/>
          <ac:cxnSpMkLst>
            <pc:docMk/>
            <pc:sldMk cId="290911948" sldId="279"/>
            <ac:cxnSpMk id="51" creationId="{11DAD605-6155-0AC3-E1E7-A7EE962E8DD7}"/>
          </ac:cxnSpMkLst>
        </pc:cxnChg>
        <pc:cxnChg chg="add del mod">
          <ac:chgData name="Talbott, Heather" userId="8ebef113-e037-4d89-a70e-4d4fa7ecfcdf" providerId="ADAL" clId="{CCAA125E-0657-40DB-8EF4-36966A9C36FA}" dt="2023-10-04T05:38:57.661" v="562" actId="478"/>
          <ac:cxnSpMkLst>
            <pc:docMk/>
            <pc:sldMk cId="290911948" sldId="279"/>
            <ac:cxnSpMk id="54" creationId="{9C087CF2-D1B5-A187-9734-57C628DF9F3B}"/>
          </ac:cxnSpMkLst>
        </pc:cxnChg>
      </pc:sldChg>
    </pc:docChg>
  </pc:docChgLst>
  <pc:docChgLst>
    <pc:chgData name="Talbott, Heather" userId="8ebef113-e037-4d89-a70e-4d4fa7ecfcdf" providerId="ADAL" clId="{0E7231B2-9E4C-44AD-A569-033BB8CA8E86}"/>
    <pc:docChg chg="undo custSel addSld modSld">
      <pc:chgData name="Talbott, Heather" userId="8ebef113-e037-4d89-a70e-4d4fa7ecfcdf" providerId="ADAL" clId="{0E7231B2-9E4C-44AD-A569-033BB8CA8E86}" dt="2023-10-02T17:42:06.838" v="55"/>
      <pc:docMkLst>
        <pc:docMk/>
      </pc:docMkLst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2276768856" sldId="259"/>
        </pc:sldMkLst>
      </pc:sldChg>
      <pc:sldChg chg="addSp delSp modSp add mod">
        <pc:chgData name="Talbott, Heather" userId="8ebef113-e037-4d89-a70e-4d4fa7ecfcdf" providerId="ADAL" clId="{0E7231B2-9E4C-44AD-A569-033BB8CA8E86}" dt="2023-10-02T16:26:30.145" v="17" actId="1076"/>
        <pc:sldMkLst>
          <pc:docMk/>
          <pc:sldMk cId="880903585" sldId="260"/>
        </pc:sldMkLst>
        <pc:spChg chg="add mod">
          <ac:chgData name="Talbott, Heather" userId="8ebef113-e037-4d89-a70e-4d4fa7ecfcdf" providerId="ADAL" clId="{0E7231B2-9E4C-44AD-A569-033BB8CA8E86}" dt="2023-10-02T16:25:10.557" v="14" actId="20577"/>
          <ac:spMkLst>
            <pc:docMk/>
            <pc:sldMk cId="880903585" sldId="260"/>
            <ac:spMk id="48" creationId="{415BB356-C9A8-4CF0-89C3-151093B5711C}"/>
          </ac:spMkLst>
        </pc:spChg>
        <pc:picChg chg="add mod">
          <ac:chgData name="Talbott, Heather" userId="8ebef113-e037-4d89-a70e-4d4fa7ecfcdf" providerId="ADAL" clId="{0E7231B2-9E4C-44AD-A569-033BB8CA8E86}" dt="2023-10-02T16:26:30.145" v="17" actId="1076"/>
          <ac:picMkLst>
            <pc:docMk/>
            <pc:sldMk cId="880903585" sldId="260"/>
            <ac:picMk id="9" creationId="{7B78D26B-6ED9-447B-B468-A37E4A02176D}"/>
          </ac:picMkLst>
        </pc:picChg>
        <pc:picChg chg="del mod">
          <ac:chgData name="Talbott, Heather" userId="8ebef113-e037-4d89-a70e-4d4fa7ecfcdf" providerId="ADAL" clId="{0E7231B2-9E4C-44AD-A569-033BB8CA8E86}" dt="2023-10-02T16:24:50.626" v="2" actId="478"/>
          <ac:picMkLst>
            <pc:docMk/>
            <pc:sldMk cId="880903585" sldId="260"/>
            <ac:picMk id="80" creationId="{7DBCAB17-FCFF-4A3F-AB0B-A8AAD8198F7F}"/>
          </ac:picMkLst>
        </pc:picChg>
        <pc:cxnChg chg="add mod">
          <ac:chgData name="Talbott, Heather" userId="8ebef113-e037-4d89-a70e-4d4fa7ecfcdf" providerId="ADAL" clId="{0E7231B2-9E4C-44AD-A569-033BB8CA8E86}" dt="2023-10-02T16:25:06.900" v="7" actId="14100"/>
          <ac:cxnSpMkLst>
            <pc:docMk/>
            <pc:sldMk cId="880903585" sldId="260"/>
            <ac:cxnSpMk id="51" creationId="{660F8622-9A65-40AF-BF58-953CF0CC4A98}"/>
          </ac:cxnSpMkLst>
        </pc:cxnChg>
      </pc:sldChg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1720572636" sldId="261"/>
        </pc:sldMkLst>
      </pc:sldChg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3412790907" sldId="262"/>
        </pc:sldMkLst>
      </pc:sldChg>
      <pc:sldChg chg="addSp delSp modSp add mod">
        <pc:chgData name="Talbott, Heather" userId="8ebef113-e037-4d89-a70e-4d4fa7ecfcdf" providerId="ADAL" clId="{0E7231B2-9E4C-44AD-A569-033BB8CA8E86}" dt="2023-10-02T16:29:21.999" v="34"/>
        <pc:sldMkLst>
          <pc:docMk/>
          <pc:sldMk cId="3343983543" sldId="263"/>
        </pc:sldMkLst>
        <pc:spChg chg="mod">
          <ac:chgData name="Talbott, Heather" userId="8ebef113-e037-4d89-a70e-4d4fa7ecfcdf" providerId="ADAL" clId="{0E7231B2-9E4C-44AD-A569-033BB8CA8E86}" dt="2023-10-02T16:29:15.857" v="32" actId="1076"/>
          <ac:spMkLst>
            <pc:docMk/>
            <pc:sldMk cId="3343983543" sldId="263"/>
            <ac:spMk id="13" creationId="{670EFBA5-237F-4A9B-ADD1-55CFE7D19C5B}"/>
          </ac:spMkLst>
        </pc:spChg>
        <pc:picChg chg="add">
          <ac:chgData name="Talbott, Heather" userId="8ebef113-e037-4d89-a70e-4d4fa7ecfcdf" providerId="ADAL" clId="{0E7231B2-9E4C-44AD-A569-033BB8CA8E86}" dt="2023-10-02T16:29:21.999" v="34"/>
          <ac:picMkLst>
            <pc:docMk/>
            <pc:sldMk cId="3343983543" sldId="263"/>
            <ac:picMk id="6" creationId="{B8930283-AD17-40A2-AB28-D11F1A7CD87F}"/>
          </ac:picMkLst>
        </pc:picChg>
        <pc:picChg chg="del">
          <ac:chgData name="Talbott, Heather" userId="8ebef113-e037-4d89-a70e-4d4fa7ecfcdf" providerId="ADAL" clId="{0E7231B2-9E4C-44AD-A569-033BB8CA8E86}" dt="2023-10-02T16:29:18.276" v="33" actId="478"/>
          <ac:picMkLst>
            <pc:docMk/>
            <pc:sldMk cId="3343983543" sldId="263"/>
            <ac:picMk id="40" creationId="{1D2249A4-F404-4294-984A-FAB3E9645A8B}"/>
          </ac:picMkLst>
        </pc:picChg>
        <pc:cxnChg chg="mod">
          <ac:chgData name="Talbott, Heather" userId="8ebef113-e037-4d89-a70e-4d4fa7ecfcdf" providerId="ADAL" clId="{0E7231B2-9E4C-44AD-A569-033BB8CA8E86}" dt="2023-10-02T16:29:12.535" v="31" actId="14100"/>
          <ac:cxnSpMkLst>
            <pc:docMk/>
            <pc:sldMk cId="3343983543" sldId="263"/>
            <ac:cxnSpMk id="19" creationId="{D36BF5AB-05C8-4B77-B39D-35AAC99738E5}"/>
          </ac:cxnSpMkLst>
        </pc:cxnChg>
      </pc:sldChg>
      <pc:sldChg chg="addSp modSp new mod modNotesTx">
        <pc:chgData name="Talbott, Heather" userId="8ebef113-e037-4d89-a70e-4d4fa7ecfcdf" providerId="ADAL" clId="{0E7231B2-9E4C-44AD-A569-033BB8CA8E86}" dt="2023-10-02T17:42:06.838" v="55"/>
        <pc:sldMkLst>
          <pc:docMk/>
          <pc:sldMk cId="184482414" sldId="264"/>
        </pc:sldMkLst>
        <pc:spChg chg="add mod">
          <ac:chgData name="Talbott, Heather" userId="8ebef113-e037-4d89-a70e-4d4fa7ecfcdf" providerId="ADAL" clId="{0E7231B2-9E4C-44AD-A569-033BB8CA8E86}" dt="2023-10-02T17:40:38.179" v="47" actId="1076"/>
          <ac:spMkLst>
            <pc:docMk/>
            <pc:sldMk cId="184482414" sldId="264"/>
            <ac:spMk id="5" creationId="{AE04F550-1E85-401A-90C8-F7B69625A40A}"/>
          </ac:spMkLst>
        </pc:spChg>
        <pc:spChg chg="add mod">
          <ac:chgData name="Talbott, Heather" userId="8ebef113-e037-4d89-a70e-4d4fa7ecfcdf" providerId="ADAL" clId="{0E7231B2-9E4C-44AD-A569-033BB8CA8E86}" dt="2023-10-02T17:40:35.999" v="46" actId="1076"/>
          <ac:spMkLst>
            <pc:docMk/>
            <pc:sldMk cId="184482414" sldId="264"/>
            <ac:spMk id="6" creationId="{A817E88A-D153-4C33-A35F-0355D80505FA}"/>
          </ac:spMkLst>
        </pc:spChg>
        <pc:spChg chg="add mod">
          <ac:chgData name="Talbott, Heather" userId="8ebef113-e037-4d89-a70e-4d4fa7ecfcdf" providerId="ADAL" clId="{0E7231B2-9E4C-44AD-A569-033BB8CA8E86}" dt="2023-10-02T17:40:45.951" v="51" actId="1076"/>
          <ac:spMkLst>
            <pc:docMk/>
            <pc:sldMk cId="184482414" sldId="264"/>
            <ac:spMk id="7" creationId="{82D33E7C-2C9A-4EB5-A7C4-D1C969CD7E14}"/>
          </ac:spMkLst>
        </pc:spChg>
        <pc:picChg chg="add mod">
          <ac:chgData name="Talbott, Heather" userId="8ebef113-e037-4d89-a70e-4d4fa7ecfcdf" providerId="ADAL" clId="{0E7231B2-9E4C-44AD-A569-033BB8CA8E86}" dt="2023-10-02T17:40:18.782" v="41" actId="1076"/>
          <ac:picMkLst>
            <pc:docMk/>
            <pc:sldMk cId="184482414" sldId="264"/>
            <ac:picMk id="3" creationId="{DD957503-B7BD-4D95-A8B3-839791837553}"/>
          </ac:picMkLst>
        </pc:picChg>
        <pc:picChg chg="add mod">
          <ac:chgData name="Talbott, Heather" userId="8ebef113-e037-4d89-a70e-4d4fa7ecfcdf" providerId="ADAL" clId="{0E7231B2-9E4C-44AD-A569-033BB8CA8E86}" dt="2023-10-02T17:41:00.912" v="54" actId="1076"/>
          <ac:picMkLst>
            <pc:docMk/>
            <pc:sldMk cId="184482414" sldId="264"/>
            <ac:picMk id="4" creationId="{81A28929-A6EF-491B-9BFA-FADEA4DA93BA}"/>
          </ac:picMkLst>
        </pc:picChg>
        <pc:picChg chg="add mod">
          <ac:chgData name="Talbott, Heather" userId="8ebef113-e037-4d89-a70e-4d4fa7ecfcdf" providerId="ADAL" clId="{0E7231B2-9E4C-44AD-A569-033BB8CA8E86}" dt="2023-10-02T17:40:51.151" v="52" actId="1076"/>
          <ac:picMkLst>
            <pc:docMk/>
            <pc:sldMk cId="184482414" sldId="264"/>
            <ac:picMk id="1026" creationId="{3FE7CBB7-58A3-487F-8DDA-F415A396B7A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6:04:35.896"/>
    </inkml:context>
    <inkml:brush xml:id="br0">
      <inkml:brushProperty name="width" value="0.07938" units="cm"/>
      <inkml:brushProperty name="height" value="0.07938" units="cm"/>
      <inkml:brushProperty name="ignorePressure" value="1"/>
    </inkml:brush>
  </inkml:definitions>
  <inkml:trace contextRef="#ctx0" brushRef="#br0">10186 0,'-10'9,"-2"-1,-1 0,1 0,-1-1,0-1,-27 9,5-5,-45 6,15-3,-63 8,-85-13,208-7,5 0,9 4,-7-5,-1 1,1-1,-1 1,1 0,0 0,-1 0,0 0,1 0,-1 0,0 0,1 0,1 3,-2 3,0 0,-1 0,0 0,-1 1,1-1,-3 10,-1 10,-3 83,1 3,-34 182,-41-15,1-4,60-190,-46 132,56-192,-1-1,-1 0,-1-1,-2 0,0-1,-1-1,-2 0,0-2,-29 27,-24 9,-17 14,74-57,1 1,0 0,-21 31,15-12,1 2,2 0,2 1,-12 44,-32 76,45-130,-2 0,-1-1,-32 39,-68 63,82-91,-346 331,324-321,-2-3,-101 56,-39 28,113-61,-33 23,90-70,-1-1,-44 19,-30 6,39-18,2 3,-71 43,55-21,-7 6,-93 44,175-98,-315 144,256-123,-115 25,31-10,111-27,1 2,-37 18,-20 18,-77 36,-193 90,311-151,-1-2,-1-3,-1-1,-80 14,-224 18,31-33,28-2,218-8,-418 46,296-30,-84 14,-81 16,87-15,166-20,-273 56,285-52,-130 11,-53 11,225-34,0-3,-104 0,36-3,81-2,-167 7,187-9,-9 0,0 0,-1 3,-56 11,91-13,-1 0,1 0,0 1,0-1,0 1,0 0,0 0,0-1,0 1,1 0,-1 1,1-1,-1 0,1 0,0 1,0-1,0 1,-2 4,-1 7,-6 28,10-40,-6 36,1 0,2 56,11 77,-7-159,0 23,3 0,1 0,14 54,-18-85,-1-11,3-3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38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1 507 24575,'0'-1'0,"1"-1"0,-1 1 0,1-1 0,-1 1 0,1-1 0,0 1 0,-1 0 0,1-1 0,0 1 0,0 0 0,0 0 0,0-1 0,0 1 0,0 0 0,0 0 0,1 0 0,-1 0 0,0 1 0,1-1 0,-1 0 0,2 0 0,37-16 0,-29 13 0,109-47 0,59-22 0,-150 65 0,0 2 0,0 1 0,1 1 0,57 0 0,-3 0 0,34-7 0,183-40 0,-2-11 0,-250 54 0,174-20 0,76-23 0,-272 46 0,23-6 0,207-36 0,-82 27 0,-129 15 0,-1 1 0,0 3 0,1 1 0,-1 2 0,1 3 0,-1 1 0,-1 2 0,48 16 0,-90-23 0,1 1 0,-1-1 0,1 1 0,-1 0 0,0 0 0,0-1 0,0 2 0,0-1 0,0 0 0,0 0 0,0 1 0,-1-1 0,1 1 0,-1-1 0,0 1 0,0 0 0,0-1 0,0 1 0,0 0 0,-1 0 0,1 0 0,-1-1 0,1 1 0,-1 0 0,0 3 0,1 14 0,-1 0 0,-4 28 0,3-39 0,-1 6 0,-1 0 0,-1-1 0,-1 1 0,0-1 0,0 0 0,-2-1 0,1 1 0,-2-1 0,0-1 0,-11 15 0,-4-4 0,0-2 0,-2-1 0,0 0 0,-1-2 0,-1-1 0,-50 24 0,5-4 0,-123 44 0,127-65 58,54-14-343,0 1 1,0 1-1,0 0 0,-26 11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39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0 24575,'-2'0'0,"-1"0"0,-3 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4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24575,'-1'0'0,"-3"0"0,0 2 0,-1 0 0,-1 0 0,1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4:02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1802 0 24575,'-12'2'0,"0"0"0,0 1 0,0 0 0,1 1 0,-1 1 0,1 0 0,-15 8 0,-16 7 0,-18 6 0,0 3 0,-73 48 0,-78 78 0,118-84 0,-135 123 0,-61 65 0,30-13 0,226-215 0,1 2 0,2 2 0,1 0 0,-33 55 0,-67 155-1365,126-239-5461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F2583-56E3-410C-99FB-52C966B62F2D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B1D23-3B45-4307-8802-F500FBAC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https://sketchplanations.com/biceps-triceps-quadriceps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B1D23-3B45-4307-8802-F500FBAC1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9BD5-6642-2E59-9D5B-7D45B5D28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AFBF1-DF6F-2095-3852-FDD1535DA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8134-6DD0-D7AF-4677-BEB002EE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CCAFD-5193-48D5-B9BC-B2534073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5FACD-A77F-9596-F9FF-19C814F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B8ED-8E0D-A535-D5B9-50509BEA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1F5AF-A724-8126-949E-2D742485F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2CF4C-D164-2011-8180-4474E3B6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7FB9-AE88-3D8C-242E-692B3B31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ABC89-2FE7-44A6-C1F2-2CE1A7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E09ED-4D4A-2492-2240-78DAA2F2A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E578D-62A1-C8AA-D1FB-4CBCC46C7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F134-AD1E-3A2A-A889-871F712D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7DCE-96E5-5C52-F4BF-D5CF1A68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A6BE-BFF6-A037-13E8-3FE8C4F4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C06D-17A9-482A-DF95-D594E9D2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ECF7-FE89-142B-BD81-2C366BC6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E768-EC2B-2DA1-9539-9C458B18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B0A9-B32D-841D-EB3D-3F79D7D6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4BED-AEF3-60F6-CD66-07A4737E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2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B20C-F3B2-1821-3BF4-A47230EF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9EBC5-AA35-CBFB-2DE9-D6EDB73D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BCE0B-1144-98D2-6081-F77C5144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384B-CA0C-2297-A9AE-986181FF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CD7C-8BCB-3164-53AA-D94B4968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69BD-1E87-8F7C-547F-C4CA2C79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661B-4E79-5ABA-B9A3-67624823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C8BB5-AB05-5D1C-CC67-68EEB3DD8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A7DB1-7B11-B747-6298-BC95B3B0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7F90B-2187-F91B-B78A-D7975096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A2EB0-F36C-7022-9707-FB2F0677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4E82-ABF7-BD73-1DFA-04CD037D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9F35-AF39-0A32-54B7-DA7AF5BCB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2BE9-06E6-9BCB-A9F1-7B8849C8F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B583E-9003-C877-7AC0-D262276CD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9A433-64E4-DBBC-3161-986C4A16A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FCD50-B4F6-68C9-3BF5-ACBB19F8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6B4B4-97DB-10A3-463B-87DF8C8A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FB96A-351E-0E8C-F9B2-0D2E696C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8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20A5-BA30-727A-5E10-C809E158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A2CCE-FE42-BC2F-9E61-2D266BF5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4D508-64B5-2A75-9661-45560BC5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4DF4A-2D81-8426-647A-B9C4F8A6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FDCEC-172C-2C77-102B-F360362D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709C4-7273-9714-446C-0891E4AE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F82F6-5028-E6A1-CFC7-792AEE0E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5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1D91-5327-60B7-6EC4-87495ECC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103E-397B-077E-E4C8-D04F0314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9A6D-9DB8-8319-C72E-2C5C8770A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373A6-D623-0026-573B-D2585BBD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C8103-CC13-ED5D-37CB-84D02D50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64725-70B1-9273-CAB7-E5B4253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FF67-226B-7B29-BC4E-BA88C37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E7974-813E-3817-E84E-FE5E012D0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2E824-02E2-DBBF-3E81-0A2979941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F5E1E-D729-760F-0B1F-55D9902F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78262-CE54-B2DF-557B-43A2961F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72AA7-D7EF-DBA7-85AC-6CA4C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E87D1-B2B6-3233-8590-EEEA2A00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4556-F046-5128-3643-022A833F8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7D749-61B8-0468-01FD-8D5C39DA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E6A7-FA9E-8A00-DF79-CFF54A0A9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29F8-41FD-0D25-27E1-FC0AC1F6D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customXml" Target="../ink/ink3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pap15_fig_10_03.jpg">
            <a:extLst>
              <a:ext uri="{FF2B5EF4-FFF2-40B4-BE49-F238E27FC236}">
                <a16:creationId xmlns:a16="http://schemas.microsoft.com/office/drawing/2014/main" id="{27FB1A94-3E2E-4538-9144-5E9239BEF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64" b="17858"/>
          <a:stretch/>
        </p:blipFill>
        <p:spPr>
          <a:xfrm>
            <a:off x="851325" y="5131285"/>
            <a:ext cx="5877956" cy="1323148"/>
          </a:xfrm>
          <a:prstGeom prst="rect">
            <a:avLst/>
          </a:prstGeom>
        </p:spPr>
      </p:pic>
      <p:pic>
        <p:nvPicPr>
          <p:cNvPr id="4" name="Picture 3" descr="pap15_tabfig_10_01.jpg">
            <a:extLst>
              <a:ext uri="{FF2B5EF4-FFF2-40B4-BE49-F238E27FC236}">
                <a16:creationId xmlns:a16="http://schemas.microsoft.com/office/drawing/2014/main" id="{BB3D662C-489B-479A-8E42-F659DA9C3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5" r="8732" b="55208"/>
          <a:stretch/>
        </p:blipFill>
        <p:spPr>
          <a:xfrm>
            <a:off x="897970" y="240888"/>
            <a:ext cx="5732360" cy="1462797"/>
          </a:xfrm>
          <a:prstGeom prst="rect">
            <a:avLst/>
          </a:prstGeom>
        </p:spPr>
      </p:pic>
      <p:pic>
        <p:nvPicPr>
          <p:cNvPr id="5" name="Picture 4" descr="pap15_fig_10_03.jpg">
            <a:extLst>
              <a:ext uri="{FF2B5EF4-FFF2-40B4-BE49-F238E27FC236}">
                <a16:creationId xmlns:a16="http://schemas.microsoft.com/office/drawing/2014/main" id="{5E3190E3-857C-45AD-AA5E-5EA4033B5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63797"/>
          <a:stretch/>
        </p:blipFill>
        <p:spPr>
          <a:xfrm>
            <a:off x="848080" y="2991291"/>
            <a:ext cx="5877956" cy="1377869"/>
          </a:xfrm>
          <a:prstGeom prst="rect">
            <a:avLst/>
          </a:prstGeom>
        </p:spPr>
      </p:pic>
      <p:cxnSp>
        <p:nvCxnSpPr>
          <p:cNvPr id="6" name="Straight Connector 75">
            <a:extLst>
              <a:ext uri="{FF2B5EF4-FFF2-40B4-BE49-F238E27FC236}">
                <a16:creationId xmlns:a16="http://schemas.microsoft.com/office/drawing/2014/main" id="{0948CAD1-0D80-4436-A794-667FD794E62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67188" y="417872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75">
            <a:extLst>
              <a:ext uri="{FF2B5EF4-FFF2-40B4-BE49-F238E27FC236}">
                <a16:creationId xmlns:a16="http://schemas.microsoft.com/office/drawing/2014/main" id="{DE2548F4-4425-4D53-AB99-B037139C449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590281" y="270387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" name="Straight Connector 75">
            <a:extLst>
              <a:ext uri="{FF2B5EF4-FFF2-40B4-BE49-F238E27FC236}">
                <a16:creationId xmlns:a16="http://schemas.microsoft.com/office/drawing/2014/main" id="{A408B037-41D2-462F-97C5-F4409754001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65848" y="494591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Straight Connector 75">
            <a:extLst>
              <a:ext uri="{FF2B5EF4-FFF2-40B4-BE49-F238E27FC236}">
                <a16:creationId xmlns:a16="http://schemas.microsoft.com/office/drawing/2014/main" id="{6D76D535-514E-471E-A500-41D7FE92A7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265466" y="417872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Straight Connector 75">
            <a:extLst>
              <a:ext uri="{FF2B5EF4-FFF2-40B4-BE49-F238E27FC236}">
                <a16:creationId xmlns:a16="http://schemas.microsoft.com/office/drawing/2014/main" id="{6ED4C832-907F-4957-91CA-2CF6A442490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4112" y="270387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17073CE0-D8D8-489F-A4E7-44DD06AEDF5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386791" y="4945914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Straight Connector 75">
            <a:extLst>
              <a:ext uri="{FF2B5EF4-FFF2-40B4-BE49-F238E27FC236}">
                <a16:creationId xmlns:a16="http://schemas.microsoft.com/office/drawing/2014/main" id="{3400234D-2F03-458E-9B1C-25E472EA91D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43152" y="356327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Straight Connector 75">
            <a:extLst>
              <a:ext uri="{FF2B5EF4-FFF2-40B4-BE49-F238E27FC236}">
                <a16:creationId xmlns:a16="http://schemas.microsoft.com/office/drawing/2014/main" id="{8045009D-3990-4432-9071-1D866553A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287197" y="2703874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Straight Connector 75">
            <a:extLst>
              <a:ext uri="{FF2B5EF4-FFF2-40B4-BE49-F238E27FC236}">
                <a16:creationId xmlns:a16="http://schemas.microsoft.com/office/drawing/2014/main" id="{6C0DA653-96EF-418F-ACE2-A279920B852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26320" y="494591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Left Bracket 24">
            <a:extLst>
              <a:ext uri="{FF2B5EF4-FFF2-40B4-BE49-F238E27FC236}">
                <a16:creationId xmlns:a16="http://schemas.microsoft.com/office/drawing/2014/main" id="{2F150CA1-35B1-4321-8240-D39BFD894FB6}"/>
              </a:ext>
            </a:extLst>
          </p:cNvPr>
          <p:cNvSpPr>
            <a:spLocks/>
          </p:cNvSpPr>
          <p:nvPr/>
        </p:nvSpPr>
        <p:spPr bwMode="auto">
          <a:xfrm rot="16200000">
            <a:off x="1817403" y="998093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18" name="Left Bracket 24">
            <a:extLst>
              <a:ext uri="{FF2B5EF4-FFF2-40B4-BE49-F238E27FC236}">
                <a16:creationId xmlns:a16="http://schemas.microsoft.com/office/drawing/2014/main" id="{10FA411A-59D2-4301-B388-016ABA79887C}"/>
              </a:ext>
            </a:extLst>
          </p:cNvPr>
          <p:cNvSpPr>
            <a:spLocks/>
          </p:cNvSpPr>
          <p:nvPr/>
        </p:nvSpPr>
        <p:spPr bwMode="auto">
          <a:xfrm rot="16200000">
            <a:off x="5635498" y="970200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D570DC-905B-4EE5-B937-C35F70538EAF}"/>
              </a:ext>
            </a:extLst>
          </p:cNvPr>
          <p:cNvGrpSpPr/>
          <p:nvPr/>
        </p:nvGrpSpPr>
        <p:grpSpPr>
          <a:xfrm>
            <a:off x="1485506" y="3754315"/>
            <a:ext cx="747740" cy="187989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41162A-6BBD-4135-901F-8CD29C51569F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693615-A30C-4750-A963-EF3E50376A90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B1EF885-55E1-4474-9728-4A60B02F5759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9B88-2D07-4F25-A2EB-111E78C71A90}"/>
              </a:ext>
            </a:extLst>
          </p:cNvPr>
          <p:cNvGrpSpPr/>
          <p:nvPr/>
        </p:nvGrpSpPr>
        <p:grpSpPr>
          <a:xfrm>
            <a:off x="2246743" y="3959574"/>
            <a:ext cx="2545065" cy="240792"/>
            <a:chOff x="5610599" y="1867728"/>
            <a:chExt cx="1131085" cy="198926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6DA067-88BE-488C-892B-EBE3F91A4D4C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FDC8C9-1748-45F2-9B09-3D1A62D386CB}"/>
                </a:ext>
              </a:extLst>
            </p:cNvPr>
            <p:cNvCxnSpPr/>
            <p:nvPr/>
          </p:nvCxnSpPr>
          <p:spPr bwMode="auto">
            <a:xfrm rot="16200000" flipH="1">
              <a:off x="6641184" y="1946259"/>
              <a:ext cx="179031" cy="219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194094-F52D-4065-AF97-FA2A20CD0E8F}"/>
                </a:ext>
              </a:extLst>
            </p:cNvPr>
            <p:cNvCxnSpPr/>
            <p:nvPr/>
          </p:nvCxnSpPr>
          <p:spPr bwMode="auto">
            <a:xfrm rot="16200000" flipH="1">
              <a:off x="5528186" y="1970844"/>
              <a:ext cx="178223" cy="133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7DCF9A-4251-4817-A05A-8EFB515A5CC6}"/>
              </a:ext>
            </a:extLst>
          </p:cNvPr>
          <p:cNvGrpSpPr/>
          <p:nvPr/>
        </p:nvGrpSpPr>
        <p:grpSpPr>
          <a:xfrm>
            <a:off x="4732692" y="3666392"/>
            <a:ext cx="953772" cy="251677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178984-9587-4C43-83B8-4824D98C1F87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E3AE3B-CC41-4102-8539-771171822C01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C931D2-EC20-4A6D-AEE9-3956B430ADDF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7" name="Straight Connector 115">
            <a:extLst>
              <a:ext uri="{FF2B5EF4-FFF2-40B4-BE49-F238E27FC236}">
                <a16:creationId xmlns:a16="http://schemas.microsoft.com/office/drawing/2014/main" id="{9A6D44E2-3917-46F3-AD09-ECB4C58CEA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08175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116">
            <a:extLst>
              <a:ext uri="{FF2B5EF4-FFF2-40B4-BE49-F238E27FC236}">
                <a16:creationId xmlns:a16="http://schemas.microsoft.com/office/drawing/2014/main" id="{B7C86EA0-10A7-48CB-B176-9EDE37E344E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53969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Straight Connector 117">
            <a:extLst>
              <a:ext uri="{FF2B5EF4-FFF2-40B4-BE49-F238E27FC236}">
                <a16:creationId xmlns:a16="http://schemas.microsoft.com/office/drawing/2014/main" id="{A8DCD22C-8E1D-4838-AE8A-910043F9189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059634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Straight Connector 118">
            <a:extLst>
              <a:ext uri="{FF2B5EF4-FFF2-40B4-BE49-F238E27FC236}">
                <a16:creationId xmlns:a16="http://schemas.microsoft.com/office/drawing/2014/main" id="{33A8A703-9EBC-46F2-99B5-A5E1B53CDB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105430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Straight Connector 125">
            <a:extLst>
              <a:ext uri="{FF2B5EF4-FFF2-40B4-BE49-F238E27FC236}">
                <a16:creationId xmlns:a16="http://schemas.microsoft.com/office/drawing/2014/main" id="{9B9ACD9A-7229-4511-B153-E47C39A62E3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6547" y="6180880"/>
            <a:ext cx="2709940" cy="1082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Straight Arrow Connector 127">
            <a:extLst>
              <a:ext uri="{FF2B5EF4-FFF2-40B4-BE49-F238E27FC236}">
                <a16:creationId xmlns:a16="http://schemas.microsoft.com/office/drawing/2014/main" id="{DC3B41F8-AEA1-410F-8E49-F81521E98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2283" y="6180880"/>
            <a:ext cx="1253686" cy="1082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3" name="Straight Arrow Connector 129">
            <a:extLst>
              <a:ext uri="{FF2B5EF4-FFF2-40B4-BE49-F238E27FC236}">
                <a16:creationId xmlns:a16="http://schemas.microsoft.com/office/drawing/2014/main" id="{162F6D93-661F-47C3-BFB7-5B74A581A2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60585" y="6191704"/>
            <a:ext cx="1210233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5" name="Left Bracket 24">
            <a:extLst>
              <a:ext uri="{FF2B5EF4-FFF2-40B4-BE49-F238E27FC236}">
                <a16:creationId xmlns:a16="http://schemas.microsoft.com/office/drawing/2014/main" id="{C4AB3DE0-5F09-40F7-B3A3-F32F25890B99}"/>
              </a:ext>
            </a:extLst>
          </p:cNvPr>
          <p:cNvSpPr>
            <a:spLocks/>
          </p:cNvSpPr>
          <p:nvPr/>
        </p:nvSpPr>
        <p:spPr bwMode="auto">
          <a:xfrm rot="16200000">
            <a:off x="3763646" y="722324"/>
            <a:ext cx="78571" cy="2140486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56" name="Left Bracket 24">
            <a:extLst>
              <a:ext uri="{FF2B5EF4-FFF2-40B4-BE49-F238E27FC236}">
                <a16:creationId xmlns:a16="http://schemas.microsoft.com/office/drawing/2014/main" id="{2084BD62-A9E3-4AAC-B2A5-DDE7CBC1D1A3}"/>
              </a:ext>
            </a:extLst>
          </p:cNvPr>
          <p:cNvSpPr>
            <a:spLocks/>
          </p:cNvSpPr>
          <p:nvPr/>
        </p:nvSpPr>
        <p:spPr bwMode="auto">
          <a:xfrm rot="16200000">
            <a:off x="3690393" y="1665907"/>
            <a:ext cx="95486" cy="753329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57" name="Left Bracket 24">
            <a:extLst>
              <a:ext uri="{FF2B5EF4-FFF2-40B4-BE49-F238E27FC236}">
                <a16:creationId xmlns:a16="http://schemas.microsoft.com/office/drawing/2014/main" id="{9DA5AF48-267C-40CD-9121-BBB7C42959E5}"/>
              </a:ext>
            </a:extLst>
          </p:cNvPr>
          <p:cNvSpPr>
            <a:spLocks/>
          </p:cNvSpPr>
          <p:nvPr/>
        </p:nvSpPr>
        <p:spPr bwMode="auto">
          <a:xfrm rot="16200000">
            <a:off x="3712612" y="5727358"/>
            <a:ext cx="109467" cy="1240033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60D95-6E13-465C-B78B-654F1D15B46D}"/>
              </a:ext>
            </a:extLst>
          </p:cNvPr>
          <p:cNvGrpSpPr/>
          <p:nvPr/>
        </p:nvGrpSpPr>
        <p:grpSpPr>
          <a:xfrm>
            <a:off x="2931646" y="3466426"/>
            <a:ext cx="1236898" cy="279502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B5076A-B5CB-4780-8560-18A7417D71D1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69F5FC-D2D7-403D-931F-A72829C20CF1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9E6846-E74D-4E62-B7E4-41F2CD60EAFA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 Box 4">
            <a:extLst>
              <a:ext uri="{FF2B5EF4-FFF2-40B4-BE49-F238E27FC236}">
                <a16:creationId xmlns:a16="http://schemas.microsoft.com/office/drawing/2014/main" id="{094C667E-9977-4288-90E8-B39675185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404" y="9584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74AA5A8C-356C-4076-A18A-E934B9ED1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672" y="11518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47719249-F697-452D-AF24-26CE3D6D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203" y="242650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6A02BB4-D650-423B-BE8B-93D521107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645" y="2474180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2D8DD03A-EE0C-4EB2-A295-C264112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039" y="468011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C92A7C86-CE27-494A-A1AF-6A9262942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976" y="470731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855D3995-538C-4348-87A1-BF3DBAB5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952" y="468011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9" name="Text Box 4">
            <a:extLst>
              <a:ext uri="{FF2B5EF4-FFF2-40B4-BE49-F238E27FC236}">
                <a16:creationId xmlns:a16="http://schemas.microsoft.com/office/drawing/2014/main" id="{CE693B42-6E8F-4681-B24E-F94968CD8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709" y="8210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0" name="Text Box 4">
            <a:extLst>
              <a:ext uri="{FF2B5EF4-FFF2-40B4-BE49-F238E27FC236}">
                <a16:creationId xmlns:a16="http://schemas.microsoft.com/office/drawing/2014/main" id="{1478C6FD-0E29-48D0-B09F-9FDA20FEB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480" y="2425702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1" name="Text Box 4">
            <a:extLst>
              <a:ext uri="{FF2B5EF4-FFF2-40B4-BE49-F238E27FC236}">
                <a16:creationId xmlns:a16="http://schemas.microsoft.com/office/drawing/2014/main" id="{FB5544A9-2348-4721-BC18-30BE58B6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330" y="181649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30CC628E-D5B4-4E74-B954-DF70307F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429" y="181138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EF8169BC-1AD2-4FD0-B65F-6DCE2EC73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48" y="3830454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A4E5B8E2-7F4F-42A5-8B6F-D35A4B44B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673" y="376611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542CFCEA-CD2B-4510-AA3A-E2A51FD6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771" y="614666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7" name="Text Box 4">
            <a:extLst>
              <a:ext uri="{FF2B5EF4-FFF2-40B4-BE49-F238E27FC236}">
                <a16:creationId xmlns:a16="http://schemas.microsoft.com/office/drawing/2014/main" id="{DB50A882-CF2B-42E9-8172-E15F9D240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9375" y="6180880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8" name="Text Box 4">
            <a:extLst>
              <a:ext uri="{FF2B5EF4-FFF2-40B4-BE49-F238E27FC236}">
                <a16:creationId xmlns:a16="http://schemas.microsoft.com/office/drawing/2014/main" id="{78FEE483-BD71-4F8E-8F7E-08D693883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76" y="1784202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79" name="Text Box 4">
            <a:extLst>
              <a:ext uri="{FF2B5EF4-FFF2-40B4-BE49-F238E27FC236}">
                <a16:creationId xmlns:a16="http://schemas.microsoft.com/office/drawing/2014/main" id="{F532271B-141A-46D5-96D7-0B9D3D13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0532" y="416587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53F400FE-55BC-491B-BB4D-682D9D0A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107" y="6138158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AE8AD3E4-E307-4879-BF01-5CA3F24E9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602" y="207728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82" name="Text Box 4">
            <a:extLst>
              <a:ext uri="{FF2B5EF4-FFF2-40B4-BE49-F238E27FC236}">
                <a16:creationId xmlns:a16="http://schemas.microsoft.com/office/drawing/2014/main" id="{07C94802-F2DB-4AC0-94A7-56C74CCC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608" y="3599154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83" name="Text Box 4">
            <a:extLst>
              <a:ext uri="{FF2B5EF4-FFF2-40B4-BE49-F238E27FC236}">
                <a16:creationId xmlns:a16="http://schemas.microsoft.com/office/drawing/2014/main" id="{1BEEB287-1FB5-4D26-A98F-CD5775193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187" y="637575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97FC92D-AFA1-458E-9DF0-0306F9B2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28" y="-160198"/>
            <a:ext cx="5883150" cy="6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55" grpId="0" animBg="1"/>
      <p:bldP spid="56" grpId="0" animBg="1"/>
      <p:bldP spid="57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61B29C9-8CD8-B5A2-0E94-7CCF8E09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EF3FB-D009-A1EB-C6BC-FDFC4618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5672"/>
            <a:ext cx="8534400" cy="448665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3DC1A8A-8915-B78E-317A-363D6211A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13" y="5491079"/>
            <a:ext cx="424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Right side deep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11BE8-730A-CBF1-E701-B25EAC2E8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74" y="4105327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E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E139C-E50F-A443-4143-CD21ED5E6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6" y="443327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Hyoid bone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CC0EDE-A8FF-7469-9590-11AFF6422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6" y="5103200"/>
            <a:ext cx="2968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Thyroid cartilage of larynx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2616B-EE95-4334-D2A7-194B6C8A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967762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A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7116C-EB51-8159-F1D1-F833293BD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1367813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B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E27CF8-9256-BB8B-7135-41EC33B2B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1859938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Hard palate (cut)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DD9C5-6598-77FF-A9D6-4C3C89329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234588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Tongue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B64A1-9AE5-EF01-F4B5-635A51073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73465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C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3C00C3-1294-115F-41DF-8FE711FCA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3117238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Mandible (cut)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0D159-1233-6733-D4CA-4C87AB86E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3456963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D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779799-C3C0-D7A5-CD12-C972CA8A4F4F}"/>
              </a:ext>
            </a:extLst>
          </p:cNvPr>
          <p:cNvCxnSpPr/>
          <p:nvPr/>
        </p:nvCxnSpPr>
        <p:spPr bwMode="auto">
          <a:xfrm flipV="1">
            <a:off x="1159933" y="4174067"/>
            <a:ext cx="3014134" cy="4402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479DA7-EED0-96DC-0B58-9B776F645534}"/>
              </a:ext>
            </a:extLst>
          </p:cNvPr>
          <p:cNvCxnSpPr/>
          <p:nvPr/>
        </p:nvCxnSpPr>
        <p:spPr bwMode="auto">
          <a:xfrm flipV="1">
            <a:off x="2280900" y="5003800"/>
            <a:ext cx="2485833" cy="2893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D4D85C-EB80-6E38-987F-6E74447C966B}"/>
              </a:ext>
            </a:extLst>
          </p:cNvPr>
          <p:cNvCxnSpPr/>
          <p:nvPr/>
        </p:nvCxnSpPr>
        <p:spPr bwMode="auto">
          <a:xfrm flipV="1">
            <a:off x="3905250" y="1153500"/>
            <a:ext cx="3136900" cy="15319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AB5694-7DCE-E509-60BF-D1E4C6025E49}"/>
              </a:ext>
            </a:extLst>
          </p:cNvPr>
          <p:cNvCxnSpPr/>
          <p:nvPr/>
        </p:nvCxnSpPr>
        <p:spPr bwMode="auto">
          <a:xfrm flipV="1">
            <a:off x="4682067" y="1574189"/>
            <a:ext cx="2344208" cy="102507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5E9FAE-E4EC-E8CB-37D5-7BE5C5E0F0E3}"/>
              </a:ext>
            </a:extLst>
          </p:cNvPr>
          <p:cNvCxnSpPr/>
          <p:nvPr/>
        </p:nvCxnSpPr>
        <p:spPr bwMode="auto">
          <a:xfrm flipV="1">
            <a:off x="6189133" y="2050438"/>
            <a:ext cx="837142" cy="492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44036D-768F-E39C-F26D-074D0633F28C}"/>
              </a:ext>
            </a:extLst>
          </p:cNvPr>
          <p:cNvCxnSpPr/>
          <p:nvPr/>
        </p:nvCxnSpPr>
        <p:spPr bwMode="auto">
          <a:xfrm flipV="1">
            <a:off x="5875867" y="2399689"/>
            <a:ext cx="1174221" cy="15724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AFE722-45E5-1EB7-0207-40B3412BEB4C}"/>
              </a:ext>
            </a:extLst>
          </p:cNvPr>
          <p:cNvCxnSpPr/>
          <p:nvPr/>
        </p:nvCxnSpPr>
        <p:spPr bwMode="auto">
          <a:xfrm flipV="1">
            <a:off x="5842000" y="2909276"/>
            <a:ext cx="1193800" cy="47739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EF786D-3F51-8289-4580-921C06A41F43}"/>
              </a:ext>
            </a:extLst>
          </p:cNvPr>
          <p:cNvCxnSpPr/>
          <p:nvPr/>
        </p:nvCxnSpPr>
        <p:spPr bwMode="auto">
          <a:xfrm flipV="1">
            <a:off x="6383867" y="3291864"/>
            <a:ext cx="628121" cy="1540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109FBE-D036-A31E-CC91-C24951EAB6F6}"/>
              </a:ext>
            </a:extLst>
          </p:cNvPr>
          <p:cNvCxnSpPr/>
          <p:nvPr/>
        </p:nvCxnSpPr>
        <p:spPr bwMode="auto">
          <a:xfrm flipV="1">
            <a:off x="5867400" y="3634764"/>
            <a:ext cx="1168400" cy="18370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sp>
        <p:nvSpPr>
          <p:cNvPr id="50" name="Freeform 71">
            <a:extLst>
              <a:ext uri="{FF2B5EF4-FFF2-40B4-BE49-F238E27FC236}">
                <a16:creationId xmlns:a16="http://schemas.microsoft.com/office/drawing/2014/main" id="{CFC23DF7-3AA4-64B2-E9F4-079A5BB35A73}"/>
              </a:ext>
            </a:extLst>
          </p:cNvPr>
          <p:cNvSpPr/>
          <p:nvPr/>
        </p:nvSpPr>
        <p:spPr>
          <a:xfrm>
            <a:off x="1244600" y="3547533"/>
            <a:ext cx="3302000" cy="694267"/>
          </a:xfrm>
          <a:custGeom>
            <a:avLst/>
            <a:gdLst>
              <a:gd name="connsiteX0" fmla="*/ 3302000 w 3302000"/>
              <a:gd name="connsiteY0" fmla="*/ 0 h 694267"/>
              <a:gd name="connsiteX1" fmla="*/ 0 w 3302000"/>
              <a:gd name="connsiteY1" fmla="*/ 694267 h 694267"/>
              <a:gd name="connsiteX2" fmla="*/ 2997200 w 3302000"/>
              <a:gd name="connsiteY2" fmla="*/ 423334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0" h="694267">
                <a:moveTo>
                  <a:pt x="3302000" y="0"/>
                </a:moveTo>
                <a:lnTo>
                  <a:pt x="0" y="694267"/>
                </a:lnTo>
                <a:lnTo>
                  <a:pt x="2997200" y="423334"/>
                </a:lnTo>
              </a:path>
            </a:pathLst>
          </a:custGeom>
          <a:ln w="15875">
            <a:solidFill>
              <a:schemeClr val="tx1"/>
            </a:solidFill>
          </a:ln>
          <a:effectLst>
            <a:outerShdw dist="25400" dir="2700000" algn="tl" rotWithShape="0">
              <a:schemeClr val="bg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46E5B57-E8DC-AB51-397E-2B4C498A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7" y="660230"/>
            <a:ext cx="9089924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4FDED-A3D2-B962-85C6-B5D8CA00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0A962-A461-22E8-B142-A001E955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8095"/>
            <a:ext cx="8534400" cy="5321808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3989348-0A96-DECE-CCE2-BF25650DB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80" y="193093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Parotid gland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51110F-302C-2343-8A68-9DBFCB3FA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5903493"/>
            <a:ext cx="24223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(a) Anterior superficial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036DF4-7A09-9294-98BE-9B7C9FEC19A6}"/>
              </a:ext>
            </a:extLst>
          </p:cNvPr>
          <p:cNvCxnSpPr/>
          <p:nvPr/>
        </p:nvCxnSpPr>
        <p:spPr bwMode="auto">
          <a:xfrm>
            <a:off x="1393134" y="2108730"/>
            <a:ext cx="1409333" cy="30427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chemeClr val="bg1"/>
            </a:outerShdw>
          </a:effectLst>
        </p:spPr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C51FDE48-1BAE-A2FC-9679-58BACDD6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5903394"/>
            <a:ext cx="2311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(b) Anterior deep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401E251-CCB5-575C-E237-255F00529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485" y="2982943"/>
            <a:ext cx="1714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A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275DEAC-CA2D-217C-81FF-5EEE5F81B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20" y="349673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  <a:ea typeface="Arial"/>
                <a:cs typeface="Arial"/>
              </a:rPr>
              <a:t>B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939C6EF3-D15C-38B1-50DA-AE4EC4C18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392" y="3872443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C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76EE23-84A5-5F05-BAFC-EAA579E6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20" y="428413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D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47EB7E21-8389-5119-3527-AF41E9973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80" y="464238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Sternocleidomastoid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33FCB23A-6A8F-4D65-43B9-612A73502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6244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Mandible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AEEFE7E1-AB4F-53B4-7446-513C74A7E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1007005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Masseter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CED7DE5-C709-8F76-C846-A5C1F85F9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14118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E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A7C696AC-D479-C9EF-E24C-2F205C967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2858030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Hyoid bone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48EEE07E-E84B-CDB2-5D9A-A42025552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550180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F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1F8D226E-5856-BCCA-50A4-AB74BADDC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866092"/>
            <a:ext cx="185737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Thyroid cartilage</a:t>
            </a:r>
          </a:p>
          <a:p>
            <a:r>
              <a:rPr lang="en-US" sz="1400" dirty="0">
                <a:latin typeface="Arial"/>
              </a:rPr>
              <a:t>of larynx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7C18B42A-BDB1-B87F-4727-D1472AA7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43836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G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E600D1-087A-D12B-3273-DC8C92E249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15189" y="2328333"/>
            <a:ext cx="2387944" cy="7913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1A141F-CF17-6750-7F26-21F58BA02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10426" y="2599267"/>
            <a:ext cx="1876241" cy="52483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2ED43-6D33-2BD1-C56E-7F2AD9F355B8}"/>
              </a:ext>
            </a:extLst>
          </p:cNvPr>
          <p:cNvCxnSpPr/>
          <p:nvPr/>
        </p:nvCxnSpPr>
        <p:spPr bwMode="auto">
          <a:xfrm flipV="1">
            <a:off x="1272485" y="2650067"/>
            <a:ext cx="2342782" cy="10033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53FF41-BE06-3D70-4E53-33EB2AA49ABC}"/>
              </a:ext>
            </a:extLst>
          </p:cNvPr>
          <p:cNvCxnSpPr/>
          <p:nvPr/>
        </p:nvCxnSpPr>
        <p:spPr bwMode="auto">
          <a:xfrm flipV="1">
            <a:off x="1394193" y="3962400"/>
            <a:ext cx="2762940" cy="640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23D2DD-EB99-0757-0314-390F91D3B8A6}"/>
              </a:ext>
            </a:extLst>
          </p:cNvPr>
          <p:cNvCxnSpPr/>
          <p:nvPr/>
        </p:nvCxnSpPr>
        <p:spPr bwMode="auto">
          <a:xfrm flipV="1">
            <a:off x="1236501" y="4343400"/>
            <a:ext cx="2615832" cy="947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E4F26422-C9F6-27AD-9F7C-E682C9AB71FD}"/>
              </a:ext>
            </a:extLst>
          </p:cNvPr>
          <p:cNvSpPr/>
          <p:nvPr/>
        </p:nvSpPr>
        <p:spPr bwMode="auto">
          <a:xfrm>
            <a:off x="1938867" y="4632855"/>
            <a:ext cx="1464733" cy="801687"/>
          </a:xfrm>
          <a:custGeom>
            <a:avLst/>
            <a:gdLst>
              <a:gd name="connsiteX0" fmla="*/ 1754188 w 1754188"/>
              <a:gd name="connsiteY0" fmla="*/ 0 h 801687"/>
              <a:gd name="connsiteX1" fmla="*/ 0 w 1754188"/>
              <a:gd name="connsiteY1" fmla="*/ 190500 h 801687"/>
              <a:gd name="connsiteX2" fmla="*/ 1484313 w 1754188"/>
              <a:gd name="connsiteY2" fmla="*/ 801687 h 8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4188" h="801687">
                <a:moveTo>
                  <a:pt x="1754188" y="0"/>
                </a:moveTo>
                <a:lnTo>
                  <a:pt x="0" y="190500"/>
                </a:lnTo>
                <a:lnTo>
                  <a:pt x="1484313" y="80168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5C3779-E9D6-7F28-D1E9-CF6553DD1C17}"/>
              </a:ext>
            </a:extLst>
          </p:cNvPr>
          <p:cNvCxnSpPr/>
          <p:nvPr/>
        </p:nvCxnSpPr>
        <p:spPr bwMode="auto">
          <a:xfrm flipV="1">
            <a:off x="5125078" y="792692"/>
            <a:ext cx="2155202" cy="10986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CBE65C-2FC5-0FA1-7CE2-BB555646B176}"/>
              </a:ext>
            </a:extLst>
          </p:cNvPr>
          <p:cNvCxnSpPr/>
          <p:nvPr/>
        </p:nvCxnSpPr>
        <p:spPr bwMode="auto">
          <a:xfrm flipV="1">
            <a:off x="6002867" y="1191156"/>
            <a:ext cx="1318688" cy="70537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69E01E-2696-BF96-6129-685180BA341B}"/>
              </a:ext>
            </a:extLst>
          </p:cNvPr>
          <p:cNvCxnSpPr/>
          <p:nvPr/>
        </p:nvCxnSpPr>
        <p:spPr bwMode="auto">
          <a:xfrm flipV="1">
            <a:off x="5174239" y="1581681"/>
            <a:ext cx="2107629" cy="7685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C2A7E4-9840-617E-5188-5AA00D1E1010}"/>
              </a:ext>
            </a:extLst>
          </p:cNvPr>
          <p:cNvCxnSpPr/>
          <p:nvPr/>
        </p:nvCxnSpPr>
        <p:spPr bwMode="auto">
          <a:xfrm flipV="1">
            <a:off x="4419600" y="3015192"/>
            <a:ext cx="2901955" cy="39687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FC51B9-B25A-190C-7870-637F2743219D}"/>
              </a:ext>
            </a:extLst>
          </p:cNvPr>
          <p:cNvCxnSpPr/>
          <p:nvPr/>
        </p:nvCxnSpPr>
        <p:spPr bwMode="auto">
          <a:xfrm flipV="1">
            <a:off x="4766733" y="3725865"/>
            <a:ext cx="2531010" cy="11678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7BBB39-3AFE-CC1D-A45C-C5F9B7129BFB}"/>
              </a:ext>
            </a:extLst>
          </p:cNvPr>
          <p:cNvCxnSpPr/>
          <p:nvPr/>
        </p:nvCxnSpPr>
        <p:spPr bwMode="auto">
          <a:xfrm flipV="1">
            <a:off x="4461933" y="4238097"/>
            <a:ext cx="2835281" cy="85883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E3A22E-61C6-AB01-6B99-1F3F0449E854}"/>
              </a:ext>
            </a:extLst>
          </p:cNvPr>
          <p:cNvCxnSpPr/>
          <p:nvPr/>
        </p:nvCxnSpPr>
        <p:spPr bwMode="auto">
          <a:xfrm flipV="1">
            <a:off x="5105400" y="4553482"/>
            <a:ext cx="2184405" cy="57731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E222359-85F1-92B5-8E17-B7F3F6EB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60" y="386555"/>
            <a:ext cx="8998476" cy="6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C4D3F0-98C3-08F8-1A46-C7C8D4E1A532}"/>
              </a:ext>
            </a:extLst>
          </p:cNvPr>
          <p:cNvGrpSpPr>
            <a:grpSpLocks noChangeAspect="1"/>
          </p:cNvGrpSpPr>
          <p:nvPr/>
        </p:nvGrpSpPr>
        <p:grpSpPr>
          <a:xfrm>
            <a:off x="746291" y="791741"/>
            <a:ext cx="5209364" cy="4076175"/>
            <a:chOff x="487679" y="381000"/>
            <a:chExt cx="8168640" cy="639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52F812-4136-0FF6-A4EC-F8606B9C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79" y="381000"/>
              <a:ext cx="8168640" cy="6096000"/>
            </a:xfrm>
            <a:prstGeom prst="rect">
              <a:avLst/>
            </a:prstGeom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AF2E5DE1-A6C9-EE94-A663-F7580589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290" y="6116866"/>
              <a:ext cx="24288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(a) Posterior superficial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8DA8202-0DC9-0194-48DE-A51C5AB14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265" y="6126391"/>
              <a:ext cx="24511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(b) Posterior deep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43C386-77FA-5C0E-F17B-B470F6627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38" y="2694332"/>
              <a:ext cx="366042" cy="579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D14A89-E776-B448-BE92-46B399CE1F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28180" y="2295596"/>
              <a:ext cx="1408416" cy="620344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</p:grpSp>
      <p:sp>
        <p:nvSpPr>
          <p:cNvPr id="16" name="Rectangle 6">
            <a:extLst>
              <a:ext uri="{FF2B5EF4-FFF2-40B4-BE49-F238E27FC236}">
                <a16:creationId xmlns:a16="http://schemas.microsoft.com/office/drawing/2014/main" id="{D0763580-DA97-DA77-7262-F2680922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403" y="651744"/>
            <a:ext cx="239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5E632AB5-EC4F-CA15-4A37-F766E958CD4E}"/>
              </a:ext>
            </a:extLst>
          </p:cNvPr>
          <p:cNvSpPr/>
          <p:nvPr/>
        </p:nvSpPr>
        <p:spPr bwMode="auto">
          <a:xfrm>
            <a:off x="1877912" y="833694"/>
            <a:ext cx="1708521" cy="1141047"/>
          </a:xfrm>
          <a:custGeom>
            <a:avLst/>
            <a:gdLst>
              <a:gd name="connsiteX0" fmla="*/ 2719754 w 2719754"/>
              <a:gd name="connsiteY0" fmla="*/ 1109785 h 1141047"/>
              <a:gd name="connsiteX1" fmla="*/ 0 w 2719754"/>
              <a:gd name="connsiteY1" fmla="*/ 0 h 1141047"/>
              <a:gd name="connsiteX2" fmla="*/ 2250831 w 2719754"/>
              <a:gd name="connsiteY2" fmla="*/ 1141047 h 11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9754" h="1141047">
                <a:moveTo>
                  <a:pt x="2719754" y="1109785"/>
                </a:moveTo>
                <a:lnTo>
                  <a:pt x="0" y="0"/>
                </a:lnTo>
                <a:lnTo>
                  <a:pt x="2250831" y="1141047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tkinson Hyperlegibl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8CCAAC-1E6C-5412-E623-FE96EADB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5630"/>
            <a:ext cx="5212532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8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FB9F6-06AD-897E-B009-8DC5C614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02" y="320678"/>
            <a:ext cx="5104474" cy="4392835"/>
          </a:xfrm>
          <a:prstGeom prst="rect">
            <a:avLst/>
          </a:prstGeom>
        </p:spPr>
      </p:pic>
      <p:sp>
        <p:nvSpPr>
          <p:cNvPr id="12" name="Rectangle 27">
            <a:extLst>
              <a:ext uri="{FF2B5EF4-FFF2-40B4-BE49-F238E27FC236}">
                <a16:creationId xmlns:a16="http://schemas.microsoft.com/office/drawing/2014/main" id="{33523ED0-71A2-A8CE-5E15-9F6F748D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851" y="1709685"/>
            <a:ext cx="18635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1F768EC3-CCFD-FDA0-C64E-F838C0E3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851" y="2171586"/>
            <a:ext cx="228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B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01A98DB0-5330-943C-D30D-E2468AD9F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863" y="2534567"/>
            <a:ext cx="228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C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B8AB9F00-8961-EDCC-69D1-7C01D2701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38" y="3211599"/>
            <a:ext cx="18246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D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82CD99-9DED-2816-FB79-B8ED66511D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348321" y="1902728"/>
            <a:ext cx="466542" cy="400827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69737D-546D-820A-889D-A89AB8E25885}"/>
              </a:ext>
            </a:extLst>
          </p:cNvPr>
          <p:cNvCxnSpPr/>
          <p:nvPr/>
        </p:nvCxnSpPr>
        <p:spPr bwMode="auto">
          <a:xfrm flipV="1">
            <a:off x="2756509" y="2362602"/>
            <a:ext cx="1051306" cy="45345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5E2087-1814-525F-C047-A68ABFF127A8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flipV="1">
            <a:off x="3172913" y="2719233"/>
            <a:ext cx="641950" cy="261112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DF4E56-A146-8E00-449A-0FA47F947149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2573" y="3323534"/>
            <a:ext cx="802290" cy="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sp>
        <p:nvSpPr>
          <p:cNvPr id="20" name="Rectangle 27">
            <a:extLst>
              <a:ext uri="{FF2B5EF4-FFF2-40B4-BE49-F238E27FC236}">
                <a16:creationId xmlns:a16="http://schemas.microsoft.com/office/drawing/2014/main" id="{5E2755E4-02D1-C0F0-6097-669A60D4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878" y="2362602"/>
            <a:ext cx="18635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5AE60C-60DB-661A-801A-555B4BF172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28750" y="2540918"/>
            <a:ext cx="382935" cy="36298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4B833D-D21D-5BA5-FC48-FB5E15BB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5" y="1234250"/>
            <a:ext cx="627942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8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C1B3A71-5374-1235-0100-C065684BFD9F}"/>
              </a:ext>
            </a:extLst>
          </p:cNvPr>
          <p:cNvGrpSpPr>
            <a:grpSpLocks noChangeAspect="1"/>
          </p:cNvGrpSpPr>
          <p:nvPr/>
        </p:nvGrpSpPr>
        <p:grpSpPr>
          <a:xfrm>
            <a:off x="575385" y="320949"/>
            <a:ext cx="5924742" cy="4340470"/>
            <a:chOff x="822959" y="381000"/>
            <a:chExt cx="8321040" cy="6096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2FA965-0E68-0E40-B6FE-18F79229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" y="381000"/>
              <a:ext cx="7498080" cy="6096000"/>
            </a:xfrm>
            <a:prstGeom prst="rect">
              <a:avLst/>
            </a:prstGeom>
          </p:spPr>
        </p:pic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81D211A0-B18F-ECE0-CF01-D49F08D6F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067" y="763696"/>
              <a:ext cx="260350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tkinson Hyperlegible"/>
                  <a:ea typeface="Arial"/>
                  <a:cs typeface="Arial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EA786F8-0D84-35E4-30E3-EB472B52A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38" y="1467933"/>
              <a:ext cx="2587625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0ED8E1C1-EB41-D4FD-31D8-17AC1F8F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49" y="957911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9A6EF4AE-67BB-3EE1-5AB1-8F9D2E86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14" y="1514975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45B6B4BB-7F82-D2FA-E247-4601B21B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13" y="2629574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8BC680-93CC-89EF-85F2-EA29F531F4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90970" y="1023370"/>
              <a:ext cx="1674594" cy="292571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580000">
                <a:sysClr val="window" lastClr="FFFFFF"/>
              </a:outerShdw>
            </a:effectLst>
          </p:spPr>
        </p:cxn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8D19E06E-E96E-3300-F272-987C594E7EA6}"/>
                </a:ext>
              </a:extLst>
            </p:cNvPr>
            <p:cNvSpPr/>
            <p:nvPr/>
          </p:nvSpPr>
          <p:spPr bwMode="auto">
            <a:xfrm>
              <a:off x="2142067" y="1501182"/>
              <a:ext cx="1640369" cy="214312"/>
            </a:xfrm>
            <a:custGeom>
              <a:avLst/>
              <a:gdLst>
                <a:gd name="connsiteX0" fmla="*/ 1246188 w 1246188"/>
                <a:gd name="connsiteY0" fmla="*/ 0 h 214312"/>
                <a:gd name="connsiteX1" fmla="*/ 0 w 1246188"/>
                <a:gd name="connsiteY1" fmla="*/ 214312 h 214312"/>
                <a:gd name="connsiteX2" fmla="*/ 1063625 w 1246188"/>
                <a:gd name="connsiteY2" fmla="*/ 182562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188" h="214312">
                  <a:moveTo>
                    <a:pt x="1246188" y="0"/>
                  </a:moveTo>
                  <a:lnTo>
                    <a:pt x="0" y="214312"/>
                  </a:lnTo>
                  <a:lnTo>
                    <a:pt x="1063625" y="182562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CB8E7BCC-ADEF-92D3-FC3F-05C7F127EB5C}"/>
                </a:ext>
              </a:extLst>
            </p:cNvPr>
            <p:cNvSpPr/>
            <p:nvPr/>
          </p:nvSpPr>
          <p:spPr bwMode="auto">
            <a:xfrm rot="313291">
              <a:off x="5000706" y="1107989"/>
              <a:ext cx="1459590" cy="294137"/>
            </a:xfrm>
            <a:custGeom>
              <a:avLst/>
              <a:gdLst>
                <a:gd name="connsiteX0" fmla="*/ 0 w 1365250"/>
                <a:gd name="connsiteY0" fmla="*/ 111125 h 285750"/>
                <a:gd name="connsiteX1" fmla="*/ 1365250 w 1365250"/>
                <a:gd name="connsiteY1" fmla="*/ 0 h 285750"/>
                <a:gd name="connsiteX2" fmla="*/ 7938 w 1365250"/>
                <a:gd name="connsiteY2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250" h="285750">
                  <a:moveTo>
                    <a:pt x="0" y="111125"/>
                  </a:moveTo>
                  <a:lnTo>
                    <a:pt x="1365250" y="0"/>
                  </a:lnTo>
                  <a:lnTo>
                    <a:pt x="7938" y="285750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23312EFA-85EE-CAF3-1276-B8B4096DCDDD}"/>
                </a:ext>
              </a:extLst>
            </p:cNvPr>
            <p:cNvSpPr/>
            <p:nvPr/>
          </p:nvSpPr>
          <p:spPr bwMode="auto">
            <a:xfrm rot="529394">
              <a:off x="5605243" y="1714722"/>
              <a:ext cx="845167" cy="357059"/>
            </a:xfrm>
            <a:custGeom>
              <a:avLst/>
              <a:gdLst>
                <a:gd name="connsiteX0" fmla="*/ 63500 w 769937"/>
                <a:gd name="connsiteY0" fmla="*/ 158750 h 309563"/>
                <a:gd name="connsiteX1" fmla="*/ 769937 w 769937"/>
                <a:gd name="connsiteY1" fmla="*/ 0 h 309563"/>
                <a:gd name="connsiteX2" fmla="*/ 0 w 769937"/>
                <a:gd name="connsiteY2" fmla="*/ 3095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937" h="309563">
                  <a:moveTo>
                    <a:pt x="63500" y="158750"/>
                  </a:moveTo>
                  <a:lnTo>
                    <a:pt x="769937" y="0"/>
                  </a:lnTo>
                  <a:lnTo>
                    <a:pt x="0" y="309563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04D37D84-0D13-B4A3-FBDC-0EA2D329A67E}"/>
                </a:ext>
              </a:extLst>
            </p:cNvPr>
            <p:cNvSpPr/>
            <p:nvPr/>
          </p:nvSpPr>
          <p:spPr bwMode="auto">
            <a:xfrm>
              <a:off x="5537200" y="2629573"/>
              <a:ext cx="939800" cy="236537"/>
            </a:xfrm>
            <a:custGeom>
              <a:avLst/>
              <a:gdLst>
                <a:gd name="connsiteX0" fmla="*/ 169333 w 905933"/>
                <a:gd name="connsiteY0" fmla="*/ 0 h 237067"/>
                <a:gd name="connsiteX1" fmla="*/ 169333 w 905933"/>
                <a:gd name="connsiteY1" fmla="*/ 0 h 237067"/>
                <a:gd name="connsiteX2" fmla="*/ 905933 w 905933"/>
                <a:gd name="connsiteY2" fmla="*/ 237067 h 237067"/>
                <a:gd name="connsiteX3" fmla="*/ 0 w 905933"/>
                <a:gd name="connsiteY3" fmla="*/ 220134 h 23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33" h="237067">
                  <a:moveTo>
                    <a:pt x="169333" y="0"/>
                  </a:moveTo>
                  <a:lnTo>
                    <a:pt x="169333" y="0"/>
                  </a:lnTo>
                  <a:lnTo>
                    <a:pt x="905933" y="237067"/>
                  </a:lnTo>
                  <a:lnTo>
                    <a:pt x="0" y="220134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21A0384-138C-11CC-48F2-B2C52001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03" y="1015220"/>
            <a:ext cx="5925826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C8E26A-B8DC-9D5F-42FF-3E61BEFA2037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21" y="3632148"/>
            <a:ext cx="4808019" cy="3196924"/>
            <a:chOff x="304800" y="1200911"/>
            <a:chExt cx="8534400" cy="56746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77F024-F6BF-1C5F-3CE1-F5F3529A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200911"/>
              <a:ext cx="8534400" cy="4456176"/>
            </a:xfrm>
            <a:prstGeom prst="rect">
              <a:avLst/>
            </a:prstGeom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2CE488F4-A540-96FE-ED7B-690223ACF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663" y="5728302"/>
              <a:ext cx="6154233" cy="1147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Inferior superficial view of a female perineum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BF1CAF8A-68B0-3944-8FFF-DE5263AD7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404" y="1882785"/>
              <a:ext cx="2031999" cy="369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Anus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2A065C07-9002-AA78-2358-905053DFE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087" y="3388228"/>
              <a:ext cx="1953685" cy="655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tkinson Hyperlegible"/>
                  <a:ea typeface="Arial"/>
                  <a:cs typeface="Arial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D38CF5-D130-284A-876D-1CC5451523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1571" y="2383082"/>
              <a:ext cx="2504996" cy="97280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7280000">
                <a:sysClr val="window" lastClr="FFFFFF"/>
              </a:outerShdw>
            </a:effec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3B2911D-3554-B239-F58F-F002B2DED85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0132" y="3594356"/>
              <a:ext cx="2340542" cy="77174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69E86-23C8-FA38-D96B-F46D1ED2C9D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900132" y="3671529"/>
              <a:ext cx="2139034" cy="107493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3D5718-4B3E-E2B7-5FAA-633AD98396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0132" y="3428999"/>
              <a:ext cx="2501747" cy="242531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AC714-4E98-78BF-A5A5-C90F8E4ED368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21" y="45103"/>
            <a:ext cx="4808019" cy="3377307"/>
            <a:chOff x="304800" y="1008888"/>
            <a:chExt cx="8534400" cy="59948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857A5F-9886-83B1-D2B3-537108BE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008888"/>
              <a:ext cx="8534400" cy="4840224"/>
            </a:xfrm>
            <a:prstGeom prst="rect">
              <a:avLst/>
            </a:prstGeom>
          </p:spPr>
        </p:pic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29698B53-7BF9-85B0-3574-9411821CF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171" y="5856465"/>
              <a:ext cx="4685241" cy="1147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Inferior superficial view of male perineum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8B82620-C970-83E0-EC7C-9D70323F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087" y="3694933"/>
              <a:ext cx="2026443" cy="655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A5F9F3D6-2414-CA2A-4D33-0515A45DE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554" y="1816028"/>
              <a:ext cx="1714501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Anus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9FA4CF-8199-43E4-B1EC-497E352D4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397" y="2385545"/>
              <a:ext cx="2370269" cy="130592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680000">
                <a:sysClr val="window" lastClr="FFFFFF"/>
              </a:outerShdw>
            </a:effectLst>
          </p:spPr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224F3-EC10-B2A4-BCDE-DE80AF54423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7573" y="1661259"/>
            <a:ext cx="1318589" cy="43477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9C1DBC-DD66-C12A-97C4-577188167D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7573" y="1704736"/>
            <a:ext cx="1205066" cy="60558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6510CC-2311-D833-7140-B62E57DEDE3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7573" y="1568102"/>
            <a:ext cx="1409407" cy="136635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52878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86FC5-F5C0-7FCD-34A8-06D959EA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5722" y="4165773"/>
            <a:ext cx="6019800" cy="457200"/>
          </a:xfrm>
        </p:spPr>
        <p:txBody>
          <a:bodyPr/>
          <a:lstStyle/>
          <a:p>
            <a:r>
              <a:rPr lang="en-US" dirty="0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BA8F9-2474-1D24-60A2-4B48387EF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45"/>
          <a:stretch/>
        </p:blipFill>
        <p:spPr>
          <a:xfrm>
            <a:off x="304800" y="457200"/>
            <a:ext cx="8534400" cy="384879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5877691-98CB-8878-0729-E5EB185B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29" y="617365"/>
            <a:ext cx="2540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A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1AFA0-E917-A37D-FAD9-DA26C97C0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481" y="617365"/>
            <a:ext cx="2540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B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758193-A2D3-E666-56B1-196ACDD59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29" y="2123903"/>
            <a:ext cx="2540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C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72982CC-53E7-884B-A7C3-2CE7D7DE3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481" y="2123903"/>
            <a:ext cx="2540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D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C9905-7F75-88CE-5CB1-7B1AF846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19" y="1671232"/>
            <a:ext cx="8535140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5D220B-A06D-6FDA-37DC-E4E0E4F16F1E}"/>
              </a:ext>
            </a:extLst>
          </p:cNvPr>
          <p:cNvGrpSpPr/>
          <p:nvPr/>
        </p:nvGrpSpPr>
        <p:grpSpPr>
          <a:xfrm>
            <a:off x="533400" y="581025"/>
            <a:ext cx="6986497" cy="5238749"/>
            <a:chOff x="1197864" y="381000"/>
            <a:chExt cx="7884133" cy="609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827F84-8823-AB8E-D388-B12AB4DD3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64" y="381000"/>
              <a:ext cx="6748272" cy="6096000"/>
            </a:xfrm>
            <a:prstGeom prst="rect">
              <a:avLst/>
            </a:prstGeom>
          </p:spPr>
        </p:pic>
        <p:sp>
          <p:nvSpPr>
            <p:cNvPr id="4" name="Rectangle 18">
              <a:extLst>
                <a:ext uri="{FF2B5EF4-FFF2-40B4-BE49-F238E27FC236}">
                  <a16:creationId xmlns:a16="http://schemas.microsoft.com/office/drawing/2014/main" id="{BC6088EF-1A5C-516A-351D-8965432B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47" y="2577715"/>
              <a:ext cx="2571750" cy="429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C5BCA4D0-AC98-A7CD-66A3-76CD67B5F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47" y="2912678"/>
              <a:ext cx="2571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Sternum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C0E6DE2A-4753-8FDF-B0BB-CB1902F74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47" y="3339250"/>
              <a:ext cx="2571750" cy="429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F436CD-3F48-E7B6-6034-46987FF9BACD}"/>
                </a:ext>
              </a:extLst>
            </p:cNvPr>
            <p:cNvCxnSpPr/>
            <p:nvPr/>
          </p:nvCxnSpPr>
          <p:spPr bwMode="auto">
            <a:xfrm rot="16200000" flipH="1">
              <a:off x="5292643" y="1545468"/>
              <a:ext cx="507279" cy="1908396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520000">
                <a:sysClr val="window" lastClr="FFFFFF"/>
              </a:outerShdw>
            </a:effec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395245-A8D9-CE21-7A02-456301C4C75B}"/>
                </a:ext>
              </a:extLst>
            </p:cNvPr>
            <p:cNvCxnSpPr/>
            <p:nvPr/>
          </p:nvCxnSpPr>
          <p:spPr bwMode="auto">
            <a:xfrm>
              <a:off x="5772060" y="3060316"/>
              <a:ext cx="749300" cy="1905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520000">
                <a:sysClr val="window" lastClr="FFFFFF"/>
              </a:outerShdw>
            </a:effectLst>
          </p:spPr>
        </p:cxn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BFD27FFE-8341-9A89-3993-D762DF1EC03D}"/>
                </a:ext>
              </a:extLst>
            </p:cNvPr>
            <p:cNvSpPr/>
            <p:nvPr/>
          </p:nvSpPr>
          <p:spPr bwMode="auto">
            <a:xfrm>
              <a:off x="4165870" y="2511089"/>
              <a:ext cx="2393028" cy="1008063"/>
            </a:xfrm>
            <a:custGeom>
              <a:avLst/>
              <a:gdLst>
                <a:gd name="connsiteX0" fmla="*/ 0 w 2468562"/>
                <a:gd name="connsiteY0" fmla="*/ 0 h 1008063"/>
                <a:gd name="connsiteX1" fmla="*/ 2468562 w 2468562"/>
                <a:gd name="connsiteY1" fmla="*/ 1008063 h 1008063"/>
                <a:gd name="connsiteX2" fmla="*/ 0 w 2468562"/>
                <a:gd name="connsiteY2" fmla="*/ 682625 h 100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8562" h="1008063">
                  <a:moveTo>
                    <a:pt x="0" y="0"/>
                  </a:moveTo>
                  <a:lnTo>
                    <a:pt x="2468562" y="1008063"/>
                  </a:lnTo>
                  <a:lnTo>
                    <a:pt x="0" y="682625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AE093E-230D-929F-3759-50747C6E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47" y="293875"/>
            <a:ext cx="6986622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20B182-B894-04F5-EA15-5AEBFFF4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352550"/>
            <a:ext cx="6362700" cy="483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69C010-13E9-4793-BF8E-8DB8DB55F76A}"/>
              </a:ext>
            </a:extLst>
          </p:cNvPr>
          <p:cNvSpPr/>
          <p:nvPr/>
        </p:nvSpPr>
        <p:spPr>
          <a:xfrm>
            <a:off x="5534026" y="2181225"/>
            <a:ext cx="2114550" cy="111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tkinson Hyperlegible" pitchFamily="50" charset="0"/>
              </a:rPr>
              <a:t>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C7099-19B0-C9EF-AE0D-3479508C2433}"/>
              </a:ext>
            </a:extLst>
          </p:cNvPr>
          <p:cNvSpPr/>
          <p:nvPr/>
        </p:nvSpPr>
        <p:spPr>
          <a:xfrm>
            <a:off x="5534026" y="3083718"/>
            <a:ext cx="2114550" cy="690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tkinson Hyperlegible" pitchFamily="50" charset="0"/>
              </a:rPr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1D00FB-C167-797D-CE58-5B7A509248A4}"/>
              </a:ext>
            </a:extLst>
          </p:cNvPr>
          <p:cNvSpPr/>
          <p:nvPr/>
        </p:nvSpPr>
        <p:spPr>
          <a:xfrm>
            <a:off x="304801" y="5334000"/>
            <a:ext cx="857249" cy="111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Atkinson Hyperlegible" pitchFamily="50" charset="0"/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84C19-C2EC-075F-17CE-49549E5469D7}"/>
              </a:ext>
            </a:extLst>
          </p:cNvPr>
          <p:cNvSpPr/>
          <p:nvPr/>
        </p:nvSpPr>
        <p:spPr>
          <a:xfrm>
            <a:off x="142876" y="3958681"/>
            <a:ext cx="857249" cy="111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Atkinson Hyperlegible" pitchFamily="50" charset="0"/>
              </a:rPr>
              <a:t>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BC2E7-23BB-3F61-8AE3-2A9CF4BC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88" y="535369"/>
            <a:ext cx="7510923" cy="50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22FA59-BF51-B16B-D25E-911673834854}"/>
              </a:ext>
            </a:extLst>
          </p:cNvPr>
          <p:cNvGrpSpPr/>
          <p:nvPr/>
        </p:nvGrpSpPr>
        <p:grpSpPr>
          <a:xfrm>
            <a:off x="-93891" y="264069"/>
            <a:ext cx="11154010" cy="5854819"/>
            <a:chOff x="2980267" y="381906"/>
            <a:chExt cx="4681912" cy="2406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623143-96AF-E691-F6E2-35CF774BB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8" b="69219"/>
            <a:stretch/>
          </p:blipFill>
          <p:spPr>
            <a:xfrm>
              <a:off x="3220872" y="381906"/>
              <a:ext cx="4242820" cy="1875851"/>
            </a:xfrm>
            <a:prstGeom prst="rect">
              <a:avLst/>
            </a:prstGeom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3CBF6AAF-304B-C739-8E90-6D4BA2EB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267" y="2419237"/>
              <a:ext cx="2540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(a) Anterior view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1430A165-B20F-4435-F4AB-3753ECAB0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5658" y="971521"/>
              <a:ext cx="2336800" cy="1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A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755EBDCE-BACC-022E-6630-DD8F45F13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379" y="2041997"/>
              <a:ext cx="2336800" cy="1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B</a:t>
              </a:r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278D0F8A-CD97-245A-096B-29A49D7A157C}"/>
                </a:ext>
              </a:extLst>
            </p:cNvPr>
            <p:cNvSpPr/>
            <p:nvPr/>
          </p:nvSpPr>
          <p:spPr bwMode="auto">
            <a:xfrm flipV="1">
              <a:off x="4782597" y="1047199"/>
              <a:ext cx="433061" cy="478516"/>
            </a:xfrm>
            <a:custGeom>
              <a:avLst/>
              <a:gdLst>
                <a:gd name="connsiteX0" fmla="*/ 143021 w 766589"/>
                <a:gd name="connsiteY0" fmla="*/ 0 h 303211"/>
                <a:gd name="connsiteX1" fmla="*/ 766589 w 766589"/>
                <a:gd name="connsiteY1" fmla="*/ 303211 h 303211"/>
                <a:gd name="connsiteX2" fmla="*/ 0 w 766589"/>
                <a:gd name="connsiteY2" fmla="*/ 40047 h 30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6589" h="303211">
                  <a:moveTo>
                    <a:pt x="143021" y="0"/>
                  </a:moveTo>
                  <a:lnTo>
                    <a:pt x="766589" y="303211"/>
                  </a:lnTo>
                  <a:lnTo>
                    <a:pt x="0" y="40047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ysClr val="window" lastClr="FFFFFF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8344701A-3E01-F079-9CC8-4F8E96D58C2D}"/>
                </a:ext>
              </a:extLst>
            </p:cNvPr>
            <p:cNvSpPr/>
            <p:nvPr/>
          </p:nvSpPr>
          <p:spPr bwMode="auto">
            <a:xfrm>
              <a:off x="4576649" y="1601393"/>
              <a:ext cx="739935" cy="487588"/>
            </a:xfrm>
            <a:custGeom>
              <a:avLst/>
              <a:gdLst>
                <a:gd name="connsiteX0" fmla="*/ 22883 w 966817"/>
                <a:gd name="connsiteY0" fmla="*/ 0 h 411910"/>
                <a:gd name="connsiteX1" fmla="*/ 966817 w 966817"/>
                <a:gd name="connsiteY1" fmla="*/ 411910 h 411910"/>
                <a:gd name="connsiteX2" fmla="*/ 0 w 966817"/>
                <a:gd name="connsiteY2" fmla="*/ 114420 h 4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817" h="411910">
                  <a:moveTo>
                    <a:pt x="22883" y="0"/>
                  </a:moveTo>
                  <a:lnTo>
                    <a:pt x="966817" y="411910"/>
                  </a:lnTo>
                  <a:lnTo>
                    <a:pt x="0" y="114420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ysClr val="window" lastClr="FFFFFF"/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EC5BFA-0CE3-3532-8E41-147308E9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5" y="499618"/>
            <a:ext cx="11150550" cy="58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01CC9-19E0-4C17-8629-AF120AEB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5151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 descr="pap15_fig_10_01_01.jpg">
            <a:extLst>
              <a:ext uri="{FF2B5EF4-FFF2-40B4-BE49-F238E27FC236}">
                <a16:creationId xmlns:a16="http://schemas.microsoft.com/office/drawing/2014/main" id="{E806B854-9809-4520-AB73-033859CD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169985"/>
            <a:ext cx="6291072" cy="6096000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302B42F8-C993-4AE4-B02D-30FE2D5CB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268" y="6169358"/>
            <a:ext cx="3633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Components of a skeletal muscle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62A798F-CE35-4389-A4CE-4386F58BA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411568"/>
            <a:ext cx="737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Bone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1AE47EFD-46BC-4564-842E-E69822A0E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922" y="371941"/>
            <a:ext cx="2176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Tendon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801A92B-B0E2-4224-AEEF-B99388379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666" y="5485860"/>
            <a:ext cx="23969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Transverse sections</a:t>
            </a:r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BC5701CB-1199-49B5-B678-BBFAF4AC14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17782" y="529795"/>
            <a:ext cx="2041095" cy="3872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Straight Connector 39">
            <a:extLst>
              <a:ext uri="{FF2B5EF4-FFF2-40B4-BE49-F238E27FC236}">
                <a16:creationId xmlns:a16="http://schemas.microsoft.com/office/drawing/2014/main" id="{607D89B9-BE9F-487D-84FF-A1FAFB34FD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2181" y="1308575"/>
            <a:ext cx="1183162" cy="5744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Straight Connector 41">
            <a:extLst>
              <a:ext uri="{FF2B5EF4-FFF2-40B4-BE49-F238E27FC236}">
                <a16:creationId xmlns:a16="http://schemas.microsoft.com/office/drawing/2014/main" id="{14BC48CD-1E13-4AE3-939D-807D790E74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01500" y="866309"/>
            <a:ext cx="1777940" cy="55062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Straight Connector 47">
            <a:extLst>
              <a:ext uri="{FF2B5EF4-FFF2-40B4-BE49-F238E27FC236}">
                <a16:creationId xmlns:a16="http://schemas.microsoft.com/office/drawing/2014/main" id="{7A59F588-ADD6-4AD1-B503-D6C9A99A0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45783" y="2694235"/>
            <a:ext cx="466589" cy="208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Straight Connector 49">
            <a:extLst>
              <a:ext uri="{FF2B5EF4-FFF2-40B4-BE49-F238E27FC236}">
                <a16:creationId xmlns:a16="http://schemas.microsoft.com/office/drawing/2014/main" id="{2A951206-4B3C-4309-9BD8-6C3F910271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2808" y="3010553"/>
            <a:ext cx="437202" cy="8162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Straight Connector 51">
            <a:extLst>
              <a:ext uri="{FF2B5EF4-FFF2-40B4-BE49-F238E27FC236}">
                <a16:creationId xmlns:a16="http://schemas.microsoft.com/office/drawing/2014/main" id="{B2810459-54B4-44E1-8B72-86D17F089D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45783" y="3325988"/>
            <a:ext cx="441934" cy="93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Straight Connector 76">
            <a:extLst>
              <a:ext uri="{FF2B5EF4-FFF2-40B4-BE49-F238E27FC236}">
                <a16:creationId xmlns:a16="http://schemas.microsoft.com/office/drawing/2014/main" id="{6673D474-3AA1-4F08-8666-58A7772593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75692" y="5706353"/>
            <a:ext cx="1192231" cy="117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Straight Connector 78">
            <a:extLst>
              <a:ext uri="{FF2B5EF4-FFF2-40B4-BE49-F238E27FC236}">
                <a16:creationId xmlns:a16="http://schemas.microsoft.com/office/drawing/2014/main" id="{183FE536-BD6A-4AAB-86BB-94C70CFE62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5160" y="5983308"/>
            <a:ext cx="1222690" cy="1283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Straight Connector 80">
            <a:extLst>
              <a:ext uri="{FF2B5EF4-FFF2-40B4-BE49-F238E27FC236}">
                <a16:creationId xmlns:a16="http://schemas.microsoft.com/office/drawing/2014/main" id="{F5F80BD5-7F3C-4350-A2AB-B1D8327700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46063" y="606338"/>
            <a:ext cx="518255" cy="3332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Left Bracket 82">
            <a:extLst>
              <a:ext uri="{FF2B5EF4-FFF2-40B4-BE49-F238E27FC236}">
                <a16:creationId xmlns:a16="http://schemas.microsoft.com/office/drawing/2014/main" id="{815D8FD2-9360-4254-AE0E-AB94C60AA297}"/>
              </a:ext>
            </a:extLst>
          </p:cNvPr>
          <p:cNvSpPr>
            <a:spLocks/>
          </p:cNvSpPr>
          <p:nvPr/>
        </p:nvSpPr>
        <p:spPr bwMode="auto">
          <a:xfrm>
            <a:off x="3659745" y="2970960"/>
            <a:ext cx="158750" cy="2016125"/>
          </a:xfrm>
          <a:prstGeom prst="leftBracket">
            <a:avLst>
              <a:gd name="adj" fmla="val 8349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cxnSp>
        <p:nvCxnSpPr>
          <p:cNvPr id="39" name="Straight Connector 84">
            <a:extLst>
              <a:ext uri="{FF2B5EF4-FFF2-40B4-BE49-F238E27FC236}">
                <a16:creationId xmlns:a16="http://schemas.microsoft.com/office/drawing/2014/main" id="{A40BC05B-F215-4B93-A5A7-098F07229D7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921557" y="3971085"/>
            <a:ext cx="7302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0" name="Text Box 4">
            <a:extLst>
              <a:ext uri="{FF2B5EF4-FFF2-40B4-BE49-F238E27FC236}">
                <a16:creationId xmlns:a16="http://schemas.microsoft.com/office/drawing/2014/main" id="{614E0FCF-8E8A-4A20-9F10-04472B79E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661440"/>
            <a:ext cx="1100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Tendon</a:t>
            </a: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5971D3F4-B550-41E3-8A71-83CD58B30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955314"/>
            <a:ext cx="1953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Transverse plane</a:t>
            </a:r>
          </a:p>
        </p:txBody>
      </p:sp>
      <p:sp>
        <p:nvSpPr>
          <p:cNvPr id="42" name="Line 59">
            <a:extLst>
              <a:ext uri="{FF2B5EF4-FFF2-40B4-BE49-F238E27FC236}">
                <a16:creationId xmlns:a16="http://schemas.microsoft.com/office/drawing/2014/main" id="{64FC6E78-77B8-43EF-B6F0-6BC4C4F63D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23466" y="849517"/>
            <a:ext cx="461118" cy="270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3" name="Line 60">
            <a:extLst>
              <a:ext uri="{FF2B5EF4-FFF2-40B4-BE49-F238E27FC236}">
                <a16:creationId xmlns:a16="http://schemas.microsoft.com/office/drawing/2014/main" id="{E7514700-7963-4437-A2EE-F3415583B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4816" y="1099353"/>
            <a:ext cx="126523" cy="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4" name="Text Box 4">
            <a:extLst>
              <a:ext uri="{FF2B5EF4-FFF2-40B4-BE49-F238E27FC236}">
                <a16:creationId xmlns:a16="http://schemas.microsoft.com/office/drawing/2014/main" id="{FAF836BE-F4CB-4E0D-AA0B-827B7DC00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1411689"/>
            <a:ext cx="11809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Skeletal muscle belly</a:t>
            </a:r>
          </a:p>
        </p:txBody>
      </p:sp>
      <p:sp>
        <p:nvSpPr>
          <p:cNvPr id="45" name="Line 60">
            <a:extLst>
              <a:ext uri="{FF2B5EF4-FFF2-40B4-BE49-F238E27FC236}">
                <a16:creationId xmlns:a16="http://schemas.microsoft.com/office/drawing/2014/main" id="{1F299116-F9CD-4767-B00A-8CD440B7F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8129" y="1535463"/>
            <a:ext cx="392944" cy="165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6E4E0F67-399D-439D-B219-C174A33B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249" y="615677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47" name="Line 59">
            <a:extLst>
              <a:ext uri="{FF2B5EF4-FFF2-40B4-BE49-F238E27FC236}">
                <a16:creationId xmlns:a16="http://schemas.microsoft.com/office/drawing/2014/main" id="{F9C5067E-45CD-4789-A183-237A3B5E2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3221" y="921641"/>
            <a:ext cx="977482" cy="10154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81BB23A7-FE7E-4899-A7B3-D598385752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02596" y="1643360"/>
            <a:ext cx="687064" cy="469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Straight Connector 39">
            <a:extLst>
              <a:ext uri="{FF2B5EF4-FFF2-40B4-BE49-F238E27FC236}">
                <a16:creationId xmlns:a16="http://schemas.microsoft.com/office/drawing/2014/main" id="{AB615C02-77A8-4165-84D5-DB2D540A9B4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63393" y="2011920"/>
            <a:ext cx="616542" cy="47230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Straight Connector 74">
            <a:extLst>
              <a:ext uri="{FF2B5EF4-FFF2-40B4-BE49-F238E27FC236}">
                <a16:creationId xmlns:a16="http://schemas.microsoft.com/office/drawing/2014/main" id="{5A1960E8-1EA9-474D-820B-91F393F251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70380" y="3740669"/>
            <a:ext cx="1845187" cy="14859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Straight Connector 74">
            <a:extLst>
              <a:ext uri="{FF2B5EF4-FFF2-40B4-BE49-F238E27FC236}">
                <a16:creationId xmlns:a16="http://schemas.microsoft.com/office/drawing/2014/main" id="{3CF1C879-3C87-404B-8787-1195FBA274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31475" y="3942401"/>
            <a:ext cx="1559583" cy="20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Freeform 94">
            <a:extLst>
              <a:ext uri="{FF2B5EF4-FFF2-40B4-BE49-F238E27FC236}">
                <a16:creationId xmlns:a16="http://schemas.microsoft.com/office/drawing/2014/main" id="{2F485BDA-2A98-446C-BF20-C0CA41D87B55}"/>
              </a:ext>
            </a:extLst>
          </p:cNvPr>
          <p:cNvSpPr/>
          <p:nvPr/>
        </p:nvSpPr>
        <p:spPr bwMode="auto">
          <a:xfrm>
            <a:off x="5537744" y="4382915"/>
            <a:ext cx="1624710" cy="280327"/>
          </a:xfrm>
          <a:custGeom>
            <a:avLst/>
            <a:gdLst>
              <a:gd name="connsiteX0" fmla="*/ 0 w 1624710"/>
              <a:gd name="connsiteY0" fmla="*/ 0 h 280327"/>
              <a:gd name="connsiteX1" fmla="*/ 1624710 w 1624710"/>
              <a:gd name="connsiteY1" fmla="*/ 280327 h 280327"/>
              <a:gd name="connsiteX2" fmla="*/ 131579 w 1624710"/>
              <a:gd name="connsiteY2" fmla="*/ 274606 h 2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4710" h="280327">
                <a:moveTo>
                  <a:pt x="0" y="0"/>
                </a:moveTo>
                <a:lnTo>
                  <a:pt x="1624710" y="280327"/>
                </a:lnTo>
                <a:lnTo>
                  <a:pt x="131579" y="27460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cxnSp>
        <p:nvCxnSpPr>
          <p:cNvPr id="60" name="Straight Connector 78">
            <a:extLst>
              <a:ext uri="{FF2B5EF4-FFF2-40B4-BE49-F238E27FC236}">
                <a16:creationId xmlns:a16="http://schemas.microsoft.com/office/drawing/2014/main" id="{48FA9472-77D0-4EF7-849F-BF8BB008CB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58114" y="5172709"/>
            <a:ext cx="442057" cy="17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 Box 4">
            <a:extLst>
              <a:ext uri="{FF2B5EF4-FFF2-40B4-BE49-F238E27FC236}">
                <a16:creationId xmlns:a16="http://schemas.microsoft.com/office/drawing/2014/main" id="{491E57A4-0A1B-403E-B16D-7A847DA1D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922" y="670545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A896904E-B5E4-4A1B-947C-5E6B11835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344" y="1129272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10557F80-6D91-49E8-96EA-8497BABD7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1427223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5D1E2368-F1B4-42D9-A774-ED210888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1849556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39727721-5F74-4804-BB6D-A3DA872C9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838" y="2507467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2B976DEB-91BB-46E8-BBC1-6914920B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167" y="283974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69" name="Text Box 4">
            <a:extLst>
              <a:ext uri="{FF2B5EF4-FFF2-40B4-BE49-F238E27FC236}">
                <a16:creationId xmlns:a16="http://schemas.microsoft.com/office/drawing/2014/main" id="{7D7D3A2A-B60A-4586-8FE4-6F0DFCAB5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838" y="320999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</a:p>
        </p:txBody>
      </p:sp>
      <p:sp>
        <p:nvSpPr>
          <p:cNvPr id="70" name="Text Box 4">
            <a:extLst>
              <a:ext uri="{FF2B5EF4-FFF2-40B4-BE49-F238E27FC236}">
                <a16:creationId xmlns:a16="http://schemas.microsoft.com/office/drawing/2014/main" id="{3807D080-FAC3-4932-B929-1EAB20527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27" y="357306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G</a:t>
            </a:r>
          </a:p>
        </p:txBody>
      </p:sp>
      <p:sp>
        <p:nvSpPr>
          <p:cNvPr id="71" name="Text Box 4">
            <a:extLst>
              <a:ext uri="{FF2B5EF4-FFF2-40B4-BE49-F238E27FC236}">
                <a16:creationId xmlns:a16="http://schemas.microsoft.com/office/drawing/2014/main" id="{BE5A8EB9-B03D-495A-B004-0EA046976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06" y="3826704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DC3315D0-7628-4F91-ACE6-2079737C7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313" y="4504768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G</a:t>
            </a: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51B6FA43-9582-4EF6-94AD-12C49EF42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167" y="383573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6783095D-C418-4D52-91AF-30BDBECE7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191" y="5050191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7" name="Text Box 4">
            <a:extLst>
              <a:ext uri="{FF2B5EF4-FFF2-40B4-BE49-F238E27FC236}">
                <a16:creationId xmlns:a16="http://schemas.microsoft.com/office/drawing/2014/main" id="{D7CA447A-0872-4D27-91E0-4472D5A09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5676030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</a:p>
        </p:txBody>
      </p:sp>
      <p:sp>
        <p:nvSpPr>
          <p:cNvPr id="78" name="Text Box 4">
            <a:extLst>
              <a:ext uri="{FF2B5EF4-FFF2-40B4-BE49-F238E27FC236}">
                <a16:creationId xmlns:a16="http://schemas.microsoft.com/office/drawing/2014/main" id="{5F332C0E-F192-4848-AFD1-35874E2B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4563" y="6001160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H</a:t>
            </a: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415BB356-C9A8-4CF0-89C3-151093B57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128" y="5094322"/>
            <a:ext cx="2176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Nucleus</a:t>
            </a:r>
          </a:p>
        </p:txBody>
      </p:sp>
      <p:cxnSp>
        <p:nvCxnSpPr>
          <p:cNvPr id="51" name="Straight Connector 33">
            <a:extLst>
              <a:ext uri="{FF2B5EF4-FFF2-40B4-BE49-F238E27FC236}">
                <a16:creationId xmlns:a16="http://schemas.microsoft.com/office/drawing/2014/main" id="{660F8622-9A65-40AF-BF58-953CF0CC4A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73667" y="4932373"/>
            <a:ext cx="872461" cy="3377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B78D26B-6ED9-447B-B468-A37E4A02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72" y="-740512"/>
            <a:ext cx="7718205" cy="6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4F3A6A-E3A0-B5B2-56B2-90735A0CF2D1}"/>
              </a:ext>
            </a:extLst>
          </p:cNvPr>
          <p:cNvGrpSpPr/>
          <p:nvPr/>
        </p:nvGrpSpPr>
        <p:grpSpPr>
          <a:xfrm flipH="1">
            <a:off x="1052341" y="221995"/>
            <a:ext cx="5976726" cy="4707193"/>
            <a:chOff x="1182624" y="381000"/>
            <a:chExt cx="7314795" cy="6096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240B08-AD00-290E-04F4-9D92C47FC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24" y="381000"/>
              <a:ext cx="6778753" cy="6096000"/>
            </a:xfrm>
            <a:prstGeom prst="rect">
              <a:avLst/>
            </a:prstGeom>
          </p:spPr>
        </p:pic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AEE82D53-1F4F-56CA-C93D-9D11CEE1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113" y="3428341"/>
              <a:ext cx="2333624" cy="478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0D93784A-9542-615D-ABD0-FFF9B6FBE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1530" y="460401"/>
              <a:ext cx="22658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Spine of scapula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49401F82-6B2B-B5A9-5D6A-7E5B35205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849" y="1365460"/>
              <a:ext cx="2265889" cy="478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E115E4E-D937-F7F7-42BA-0C431018AEB5}"/>
                </a:ext>
              </a:extLst>
            </p:cNvPr>
            <p:cNvCxnSpPr/>
            <p:nvPr/>
          </p:nvCxnSpPr>
          <p:spPr bwMode="auto">
            <a:xfrm flipV="1">
              <a:off x="5100114" y="3651248"/>
              <a:ext cx="1805514" cy="22159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783747-D02E-9A2A-BDF8-D245F31AE289}"/>
                </a:ext>
              </a:extLst>
            </p:cNvPr>
            <p:cNvCxnSpPr>
              <a:cxnSpLocks/>
              <a:endCxn id="25" idx="2"/>
            </p:cNvCxnSpPr>
            <p:nvPr/>
          </p:nvCxnSpPr>
          <p:spPr bwMode="auto">
            <a:xfrm flipV="1">
              <a:off x="5549495" y="829734"/>
              <a:ext cx="1814979" cy="362426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500000">
                <a:sysClr val="window" lastClr="FFFFFF"/>
              </a:outerShdw>
            </a:effectLst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3EB54F-F95E-31DB-6F7C-D5AB8FF1F0D5}"/>
                </a:ext>
              </a:extLst>
            </p:cNvPr>
            <p:cNvCxnSpPr/>
            <p:nvPr/>
          </p:nvCxnSpPr>
          <p:spPr bwMode="auto">
            <a:xfrm>
              <a:off x="5181600" y="1278467"/>
              <a:ext cx="1724028" cy="275036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500000">
                <a:sysClr val="window" lastClr="FFFFFF"/>
              </a:outerShdw>
            </a:effectLst>
          </p:spPr>
        </p:cxnSp>
      </p:grpSp>
      <p:sp>
        <p:nvSpPr>
          <p:cNvPr id="30" name="Rectangle 18">
            <a:extLst>
              <a:ext uri="{FF2B5EF4-FFF2-40B4-BE49-F238E27FC236}">
                <a16:creationId xmlns:a16="http://schemas.microsoft.com/office/drawing/2014/main" id="{C640F063-20B8-ABBE-54F5-F564D4870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935" y="1543394"/>
            <a:ext cx="22658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B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8DC0F98D-671B-B1FC-4916-899EC0B1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625" y="1876410"/>
            <a:ext cx="22658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C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E07CC-DE96-4136-87A0-BF6A90C82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0551" y="1269971"/>
            <a:ext cx="810329" cy="43667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960000">
              <a:sysClr val="window" lastClr="FFFFFF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448AF3-1D10-55CF-3B76-F5F74FEB014B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0551" y="1744666"/>
            <a:ext cx="1190042" cy="248407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960000">
              <a:sysClr val="window" lastClr="FFFFFF"/>
            </a:outerShdw>
          </a:effectLst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9BC7BB1-78A7-FCBE-85E5-88C1DFFDD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66" y="1072692"/>
            <a:ext cx="6029467" cy="4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4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9A39BC-5FF0-02DF-CE83-521DB46D53EC}"/>
              </a:ext>
            </a:extLst>
          </p:cNvPr>
          <p:cNvGrpSpPr>
            <a:grpSpLocks noChangeAspect="1"/>
          </p:cNvGrpSpPr>
          <p:nvPr/>
        </p:nvGrpSpPr>
        <p:grpSpPr>
          <a:xfrm>
            <a:off x="474901" y="124438"/>
            <a:ext cx="5974346" cy="4241730"/>
            <a:chOff x="0" y="381000"/>
            <a:chExt cx="8775192" cy="623030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22E9F3-8765-9912-BBDF-8F4F3848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08" y="381000"/>
              <a:ext cx="8406384" cy="6096000"/>
            </a:xfrm>
            <a:prstGeom prst="rect">
              <a:avLst/>
            </a:prstGeom>
          </p:spPr>
        </p:pic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ACD9C7F8-6944-3722-89E1-B68BF41AD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588" y="6241972"/>
              <a:ext cx="28178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(a) Anterior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755F51D7-FEC0-8B79-4956-EBF1E6A8B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6241972"/>
              <a:ext cx="29146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(b) Posterior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id="{F9A9DE8F-0D89-767A-1E14-4ECFF175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20834"/>
              <a:ext cx="2441677" cy="54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Deltoid (cut)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C9612BD8-CC58-2EBC-5E47-C3976B47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15" y="3236891"/>
              <a:ext cx="2627313" cy="54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145FF5FD-E471-CA91-8146-EA2834F9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166" y="4143375"/>
              <a:ext cx="2022799" cy="54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181665-1245-9A6B-F50A-2E040359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590" y="769234"/>
              <a:ext cx="1609724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Scapula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3B79A123-8E5C-8A6A-A2B0-71EEF067B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491" y="1346118"/>
              <a:ext cx="20002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Humerus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1" name="Rectangle 18">
              <a:extLst>
                <a:ext uri="{FF2B5EF4-FFF2-40B4-BE49-F238E27FC236}">
                  <a16:creationId xmlns:a16="http://schemas.microsoft.com/office/drawing/2014/main" id="{FACCB35B-5A28-D34E-8ADD-22AD1D23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033" y="3386868"/>
              <a:ext cx="2740043" cy="54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5" name="Rectangle 18">
              <a:extLst>
                <a:ext uri="{FF2B5EF4-FFF2-40B4-BE49-F238E27FC236}">
                  <a16:creationId xmlns:a16="http://schemas.microsoft.com/office/drawing/2014/main" id="{ECBCC653-8594-EC3A-C59B-EB56E936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75" y="5399295"/>
              <a:ext cx="2000250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Ulna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7CAF6D3F-E192-A0A6-CA3C-7C64F5B2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75" y="5723207"/>
              <a:ext cx="2000250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Radius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6CA88F-BCEB-19A5-00B8-07CDA0247C3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39806" y="768553"/>
              <a:ext cx="1562390" cy="25318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>
                <a:sysClr val="window" lastClr="FFFFFF"/>
              </a:outerShdw>
            </a:effectLst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FFCC2B3-E5FF-1B37-8D5E-421DCC6977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912533" y="1176867"/>
              <a:ext cx="1542243" cy="45684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7220000">
                <a:sysClr val="window" lastClr="FFFFFF"/>
              </a:outerShdw>
            </a:effec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CF322D-93FF-8D81-E381-0F34CC60F2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0249" y="2111212"/>
              <a:ext cx="726018" cy="123988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780000">
                <a:sysClr val="window" lastClr="FFFFFF"/>
              </a:outerShdw>
            </a:effectLst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8DCFDF3-7F15-DC7D-F8BB-859570DDC8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54583" y="3095014"/>
              <a:ext cx="772730" cy="40541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780000">
                <a:sysClr val="window" lastClr="FFFFFF"/>
              </a:outerShdw>
            </a:effec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9126953-BC26-E30A-1A23-E736584ECC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54583" y="3349522"/>
              <a:ext cx="1144256" cy="16833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780000">
                <a:sysClr val="window" lastClr="FFFFFF"/>
              </a:outerShdw>
            </a:effectLst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0D3593-DB22-2DE8-FD10-F8A4C81B29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1677" y="5960913"/>
              <a:ext cx="1589550" cy="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640000">
                <a:sysClr val="window" lastClr="FFFFFF"/>
              </a:outerShdw>
            </a:effec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AA7A60F-CE0E-5FA1-B684-6ACCB869B5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51538" y="1001407"/>
              <a:ext cx="599721" cy="26480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920000">
                <a:sysClr val="window" lastClr="FFFFFF"/>
              </a:outerShdw>
            </a:effectLst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C630BF5-021B-7C27-328B-534D5D5947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51538" y="1456268"/>
              <a:ext cx="1558394" cy="16456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500000">
                <a:sysClr val="window" lastClr="FFFFFF"/>
              </a:outerShdw>
            </a:effec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D3354BE-0227-7A62-C8C9-C7C429DA0B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54689" y="2792360"/>
              <a:ext cx="1848923" cy="849697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7340000">
                <a:sysClr val="window" lastClr="FFFFFF"/>
              </a:outerShdw>
            </a:effectLst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7D1057D-F41F-BC1B-CA08-A7220DAB99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00400" y="2810933"/>
              <a:ext cx="1017886" cy="19497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680000">
                <a:sysClr val="window" lastClr="FFFFFF"/>
              </a:outerShdw>
            </a:effectLst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C499E2E-3372-46A3-10C6-DB3F1D8346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40000" y="2825133"/>
              <a:ext cx="1678286" cy="61590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680000">
                <a:sysClr val="window" lastClr="FFFFFF"/>
              </a:outerShdw>
            </a:effec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97A4757-6C0E-06BC-4D6D-7B24E7E4DB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54689" y="2997199"/>
              <a:ext cx="2291376" cy="644858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7340000">
                <a:sysClr val="window" lastClr="FFFFFF"/>
              </a:outerShdw>
            </a:effectLst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47CD1A-82C9-42C9-CB67-F818CD1D88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54689" y="3641960"/>
              <a:ext cx="1841500" cy="60399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100000">
                <a:sysClr val="window" lastClr="FFFFFF"/>
              </a:outerShdw>
            </a:effec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03DE41-B309-B97C-DEAD-FE4FDF4B410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38129" y="4077842"/>
              <a:ext cx="1171767" cy="2548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780000">
                <a:sysClr val="window" lastClr="FFFFFF"/>
              </a:outerShdw>
            </a:effec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032B94-1B9A-3958-F271-7C5C63BAB1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6590" y="5624512"/>
              <a:ext cx="3112378" cy="1209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100000">
                <a:sysClr val="window" lastClr="FFFFFF"/>
              </a:outerShdw>
            </a:effectLst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02A5619-57F8-7323-2354-14F6725B52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61425" y="5910261"/>
              <a:ext cx="3376251" cy="1209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100000">
                <a:sysClr val="window" lastClr="FFFFFF"/>
              </a:outerShdw>
            </a:effectLst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6A57F25-7F29-6B6C-956F-49028B9BFB2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243667" y="5631874"/>
              <a:ext cx="1920322" cy="1225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100000">
                <a:sysClr val="window" lastClr="FFFFFF"/>
              </a:outerShdw>
            </a:effectLst>
          </p:spPr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B70F1F-9FD4-0D86-806F-BD3CB94BBD35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0808" y="2835362"/>
            <a:ext cx="451516" cy="9622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ysClr val="window" lastClr="FFFFFF"/>
            </a:outerShdw>
          </a:effec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E56DD1-386F-7529-5806-E8808CEA70B1}"/>
              </a:ext>
            </a:extLst>
          </p:cNvPr>
          <p:cNvCxnSpPr>
            <a:cxnSpLocks/>
          </p:cNvCxnSpPr>
          <p:nvPr/>
        </p:nvCxnSpPr>
        <p:spPr bwMode="auto">
          <a:xfrm>
            <a:off x="1650808" y="2845513"/>
            <a:ext cx="756231" cy="250984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ysClr val="window" lastClr="FFFFFF"/>
            </a:outerShdw>
          </a:effectLst>
        </p:spPr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A7D32AAA-D7CE-CDF7-D64A-4E5FDEAB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69" y="863783"/>
            <a:ext cx="6029467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97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73F7ED-11CB-F41E-78FB-B1C672D6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06AF6-4655-DE83-3D74-7778214C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8" y="381203"/>
            <a:ext cx="7052603" cy="609559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CE2C73C-64AD-1F65-6288-64DA44144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55" y="6243849"/>
            <a:ext cx="26765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(a) Anterior superficial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AC0588-6B38-FEFB-83B1-998278FB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918" y="6243849"/>
            <a:ext cx="26749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(b) Anterior intermediate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C9BABB5-9A16-3244-6542-9329C522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880" y="6243849"/>
            <a:ext cx="2674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(c) Anterior deep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9FCAE559-DF8C-E47F-6D23-041C3AFAE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1163979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706CCB62-8F1F-3DC5-E09D-89BE5FE2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1523287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CE97431-83C7-5809-175A-007DFD924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2118464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734BB651-F8CA-65E4-F5D1-E81C7D9E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2326426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4EFB30F-AD76-BC67-55BD-6C554F1F8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2548676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B921561-9DF5-9814-687C-392B6D366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3112239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0FD1B2C6-0EBB-B85A-3698-F78F2F4D4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855" y="3471014"/>
            <a:ext cx="210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ea typeface="Arial"/>
                <a:cs typeface="Arial"/>
              </a:rPr>
              <a:t>G</a:t>
            </a: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4DA2E918-05A4-0D14-BD34-7D1C41B96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693" y="523026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tkinson Hyperlegible" pitchFamily="50" charset="0"/>
              </a:rPr>
              <a:t>Humerus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A1D73EB7-FA46-FCC6-781F-C1D3C5D5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1328660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H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EF3444C0-678E-FEDD-9F52-55C6DECB9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62" y="2854867"/>
            <a:ext cx="157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I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11DA72-77D3-F7A2-C361-FA116403F07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67918" y="1334836"/>
            <a:ext cx="677862" cy="27245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8A278F-04BB-3955-9D42-D469519129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8668" y="1696030"/>
            <a:ext cx="1027112" cy="1335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684B60-F478-14B4-8B7B-CC56D8A0CC0F}"/>
              </a:ext>
            </a:extLst>
          </p:cNvPr>
          <p:cNvCxnSpPr/>
          <p:nvPr/>
        </p:nvCxnSpPr>
        <p:spPr bwMode="auto">
          <a:xfrm>
            <a:off x="1972733" y="2175933"/>
            <a:ext cx="365110" cy="695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CB0187D-A271-37D9-004F-9544109CF37B}"/>
              </a:ext>
            </a:extLst>
          </p:cNvPr>
          <p:cNvCxnSpPr/>
          <p:nvPr/>
        </p:nvCxnSpPr>
        <p:spPr bwMode="auto">
          <a:xfrm>
            <a:off x="1707605" y="2321664"/>
            <a:ext cx="638175" cy="13811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2D36A6-BD5C-B804-F6BC-D040EEF89653}"/>
              </a:ext>
            </a:extLst>
          </p:cNvPr>
          <p:cNvCxnSpPr>
            <a:cxnSpLocks/>
          </p:cNvCxnSpPr>
          <p:nvPr/>
        </p:nvCxnSpPr>
        <p:spPr bwMode="auto">
          <a:xfrm>
            <a:off x="2074333" y="2607733"/>
            <a:ext cx="263510" cy="6635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sp>
        <p:nvSpPr>
          <p:cNvPr id="51" name="Freeform 50">
            <a:extLst>
              <a:ext uri="{FF2B5EF4-FFF2-40B4-BE49-F238E27FC236}">
                <a16:creationId xmlns:a16="http://schemas.microsoft.com/office/drawing/2014/main" id="{6DA51C4C-8349-70F0-1D49-056A09575887}"/>
              </a:ext>
            </a:extLst>
          </p:cNvPr>
          <p:cNvSpPr/>
          <p:nvPr/>
        </p:nvSpPr>
        <p:spPr bwMode="auto">
          <a:xfrm>
            <a:off x="3446463" y="2797914"/>
            <a:ext cx="1461747" cy="453286"/>
          </a:xfrm>
          <a:custGeom>
            <a:avLst/>
            <a:gdLst>
              <a:gd name="connsiteX0" fmla="*/ 841375 w 1150937"/>
              <a:gd name="connsiteY0" fmla="*/ 0 h 444500"/>
              <a:gd name="connsiteX1" fmla="*/ 0 w 1150937"/>
              <a:gd name="connsiteY1" fmla="*/ 444500 h 444500"/>
              <a:gd name="connsiteX2" fmla="*/ 1150937 w 1150937"/>
              <a:gd name="connsiteY2" fmla="*/ 22225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937" h="444500">
                <a:moveTo>
                  <a:pt x="841375" y="0"/>
                </a:moveTo>
                <a:lnTo>
                  <a:pt x="0" y="444500"/>
                </a:lnTo>
                <a:lnTo>
                  <a:pt x="1150937" y="22225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tkinson Hyperlegible" pitchFamily="50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E76332-CBE6-A259-62CC-25103B252B8A}"/>
              </a:ext>
            </a:extLst>
          </p:cNvPr>
          <p:cNvCxnSpPr/>
          <p:nvPr/>
        </p:nvCxnSpPr>
        <p:spPr bwMode="auto">
          <a:xfrm>
            <a:off x="1871133" y="3175000"/>
            <a:ext cx="468297" cy="721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E1B53A-A548-A1C1-DAFA-1460DC5C43B5}"/>
              </a:ext>
            </a:extLst>
          </p:cNvPr>
          <p:cNvCxnSpPr/>
          <p:nvPr/>
        </p:nvCxnSpPr>
        <p:spPr bwMode="auto">
          <a:xfrm flipV="1">
            <a:off x="1491499" y="3604364"/>
            <a:ext cx="847931" cy="1827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03BF37A-73AB-60C6-CD88-124E839D095B}"/>
              </a:ext>
            </a:extLst>
          </p:cNvPr>
          <p:cNvCxnSpPr/>
          <p:nvPr/>
        </p:nvCxnSpPr>
        <p:spPr bwMode="auto">
          <a:xfrm flipV="1">
            <a:off x="3767667" y="3581674"/>
            <a:ext cx="739058" cy="335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F113948-3822-6BE2-E874-F4B1B7C52B54}"/>
              </a:ext>
            </a:extLst>
          </p:cNvPr>
          <p:cNvCxnSpPr/>
          <p:nvPr/>
        </p:nvCxnSpPr>
        <p:spPr bwMode="auto">
          <a:xfrm>
            <a:off x="6129321" y="678601"/>
            <a:ext cx="96574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9E30032-0A80-5AEC-3518-198DB0D1DB99}"/>
              </a:ext>
            </a:extLst>
          </p:cNvPr>
          <p:cNvCxnSpPr>
            <a:cxnSpLocks/>
          </p:cNvCxnSpPr>
          <p:nvPr/>
        </p:nvCxnSpPr>
        <p:spPr bwMode="auto">
          <a:xfrm>
            <a:off x="6096000" y="1482829"/>
            <a:ext cx="909757" cy="19907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720000">
              <a:schemeClr val="bg1"/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95EDC9-BB96-6AC0-890F-3074228DCA6C}"/>
              </a:ext>
            </a:extLst>
          </p:cNvPr>
          <p:cNvCxnSpPr/>
          <p:nvPr/>
        </p:nvCxnSpPr>
        <p:spPr bwMode="auto">
          <a:xfrm>
            <a:off x="6350000" y="3024397"/>
            <a:ext cx="67214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720000">
              <a:schemeClr val="bg1"/>
            </a:outerShdw>
          </a:effec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AD65EC-EBCB-A11A-CC5D-07030F15F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4547693" y="1482829"/>
            <a:ext cx="1233982" cy="19272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720000">
              <a:schemeClr val="bg1"/>
            </a:outerShdw>
          </a:effectLst>
        </p:spPr>
      </p:cxnSp>
      <p:sp>
        <p:nvSpPr>
          <p:cNvPr id="84" name="Freeform 92">
            <a:extLst>
              <a:ext uri="{FF2B5EF4-FFF2-40B4-BE49-F238E27FC236}">
                <a16:creationId xmlns:a16="http://schemas.microsoft.com/office/drawing/2014/main" id="{A69580B0-E1D7-0D8F-0DD3-5663699FD6B1}"/>
              </a:ext>
            </a:extLst>
          </p:cNvPr>
          <p:cNvSpPr/>
          <p:nvPr/>
        </p:nvSpPr>
        <p:spPr>
          <a:xfrm>
            <a:off x="1515534" y="3039533"/>
            <a:ext cx="821266" cy="228600"/>
          </a:xfrm>
          <a:custGeom>
            <a:avLst/>
            <a:gdLst>
              <a:gd name="connsiteX0" fmla="*/ 220133 w 821266"/>
              <a:gd name="connsiteY0" fmla="*/ 0 h 228600"/>
              <a:gd name="connsiteX1" fmla="*/ 821266 w 821266"/>
              <a:gd name="connsiteY1" fmla="*/ 211667 h 228600"/>
              <a:gd name="connsiteX2" fmla="*/ 0 w 821266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266" h="228600">
                <a:moveTo>
                  <a:pt x="220133" y="0"/>
                </a:moveTo>
                <a:lnTo>
                  <a:pt x="821266" y="211667"/>
                </a:lnTo>
                <a:lnTo>
                  <a:pt x="0" y="228600"/>
                </a:lnTo>
              </a:path>
            </a:pathLst>
          </a:custGeom>
          <a:ln w="19050" cmpd="sng">
            <a:solidFill>
              <a:schemeClr val="tx1"/>
            </a:solidFill>
          </a:ln>
          <a:effectLst>
            <a:outerShdw dist="12700" dir="2700000" algn="tl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94" name="Rectangle 18">
            <a:extLst>
              <a:ext uri="{FF2B5EF4-FFF2-40B4-BE49-F238E27FC236}">
                <a16:creationId xmlns:a16="http://schemas.microsoft.com/office/drawing/2014/main" id="{4560C8F0-DC78-B9FD-C7D1-204388AE4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974" y="3451908"/>
            <a:ext cx="210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ea typeface="Arial"/>
                <a:cs typeface="Arial"/>
              </a:rPr>
              <a:t>G</a:t>
            </a:r>
          </a:p>
        </p:txBody>
      </p:sp>
      <p:sp>
        <p:nvSpPr>
          <p:cNvPr id="95" name="Rectangle 18">
            <a:extLst>
              <a:ext uri="{FF2B5EF4-FFF2-40B4-BE49-F238E27FC236}">
                <a16:creationId xmlns:a16="http://schemas.microsoft.com/office/drawing/2014/main" id="{A438798B-587B-F7E4-EBB3-53F2EBBB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72" y="3061256"/>
            <a:ext cx="1898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DF644C1-9033-DA6F-1C3B-F5686713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99" y="127730"/>
            <a:ext cx="8425402" cy="66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F4D8B-82D8-D9CC-1686-8300D8E4B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39057" y="6432473"/>
            <a:ext cx="6019800" cy="457200"/>
          </a:xfrm>
        </p:spPr>
        <p:txBody>
          <a:bodyPr/>
          <a:lstStyle/>
          <a:p>
            <a:r>
              <a:rPr lang="en-US" dirty="0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BB8FD-E896-4AAC-99C8-76FBA460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9"/>
          <a:stretch/>
        </p:blipFill>
        <p:spPr>
          <a:xfrm>
            <a:off x="1146047" y="381000"/>
            <a:ext cx="2998455" cy="6096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AD3BEA8-45C7-3154-B686-2B05F070D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6185123"/>
            <a:ext cx="29824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(a) Anterior superficial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201E9B-CD04-B283-731A-A8258FB13FBF}"/>
              </a:ext>
            </a:extLst>
          </p:cNvPr>
          <p:cNvCxnSpPr/>
          <p:nvPr/>
        </p:nvCxnSpPr>
        <p:spPr bwMode="auto">
          <a:xfrm flipH="1">
            <a:off x="2192867" y="2067661"/>
            <a:ext cx="911124" cy="7440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700000">
              <a:schemeClr val="bg1"/>
            </a:outerShdw>
          </a:effectLst>
        </p:spPr>
      </p:cxnSp>
      <p:sp>
        <p:nvSpPr>
          <p:cNvPr id="6" name="Rectangle 18">
            <a:extLst>
              <a:ext uri="{FF2B5EF4-FFF2-40B4-BE49-F238E27FC236}">
                <a16:creationId xmlns:a16="http://schemas.microsoft.com/office/drawing/2014/main" id="{A5555A5B-35F0-2C56-BE2F-C0F71237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7" y="892705"/>
            <a:ext cx="1333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Iliac crest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38E981F3-F04A-F889-B65D-075BBD8A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1457965"/>
            <a:ext cx="257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E48763E7-3336-2294-80CD-48BF5B5E8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088" y="1740481"/>
            <a:ext cx="1837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1D7597E4-2A41-2ADE-90F3-A665A23F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81" y="2457677"/>
            <a:ext cx="257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B7ED7A-DEC0-23A4-A9A1-350ACD1F3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32" y="2786620"/>
            <a:ext cx="257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3277EF-23CD-FD21-A0FA-E552685E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617" y="3100256"/>
            <a:ext cx="14574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9E0CD-0ED5-5ED4-5470-42A9CD198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2957753"/>
            <a:ext cx="17725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G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5944719D-1446-6B91-36C2-C0B1DB7C1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3543831"/>
            <a:ext cx="247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H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93257288-1833-F5C5-D533-ABA570929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3811378"/>
            <a:ext cx="247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I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2E325183-7119-2158-4946-DD3D0DE38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4078925"/>
            <a:ext cx="247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J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A6CFEC7C-418C-B4FB-0A09-393EAA70A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4346472"/>
            <a:ext cx="247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K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868D6D33-C67A-9A7F-4B93-E7137D4EA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4614019"/>
            <a:ext cx="247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L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575508-A7F2-B993-657C-7820671D828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672492" y="2008554"/>
            <a:ext cx="156309" cy="30284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70000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3DE4C1-4052-5233-4B43-98E69F2C8E1D}"/>
              </a:ext>
            </a:extLst>
          </p:cNvPr>
          <p:cNvCxnSpPr/>
          <p:nvPr/>
        </p:nvCxnSpPr>
        <p:spPr bwMode="auto">
          <a:xfrm rot="10800000">
            <a:off x="1023106" y="2954419"/>
            <a:ext cx="1440695" cy="13591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2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626434-E6E8-B0D3-9856-15D39119A8D5}"/>
              </a:ext>
            </a:extLst>
          </p:cNvPr>
          <p:cNvCxnSpPr/>
          <p:nvPr/>
        </p:nvCxnSpPr>
        <p:spPr bwMode="auto">
          <a:xfrm rot="10800000" flipV="1">
            <a:off x="1517018" y="3268133"/>
            <a:ext cx="1107650" cy="377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2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01EBC-DC48-428F-4E89-32BEB169CC8A}"/>
              </a:ext>
            </a:extLst>
          </p:cNvPr>
          <p:cNvCxnSpPr/>
          <p:nvPr/>
        </p:nvCxnSpPr>
        <p:spPr bwMode="auto">
          <a:xfrm flipH="1">
            <a:off x="2777067" y="3084602"/>
            <a:ext cx="332112" cy="200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2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E71A90-E5A1-90D4-188B-1DA1967E20A0}"/>
              </a:ext>
            </a:extLst>
          </p:cNvPr>
          <p:cNvCxnSpPr/>
          <p:nvPr/>
        </p:nvCxnSpPr>
        <p:spPr bwMode="auto">
          <a:xfrm flipH="1" flipV="1">
            <a:off x="2175933" y="3395133"/>
            <a:ext cx="913036" cy="2987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16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61E1A0-38DE-F059-2EA3-E42088B9E7A7}"/>
              </a:ext>
            </a:extLst>
          </p:cNvPr>
          <p:cNvCxnSpPr/>
          <p:nvPr/>
        </p:nvCxnSpPr>
        <p:spPr bwMode="auto">
          <a:xfrm flipH="1" flipV="1">
            <a:off x="1930400" y="4224867"/>
            <a:ext cx="1156657" cy="16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68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B9A0586-488D-453F-C79A-1C9AFCC65347}"/>
              </a:ext>
            </a:extLst>
          </p:cNvPr>
          <p:cNvCxnSpPr/>
          <p:nvPr/>
        </p:nvCxnSpPr>
        <p:spPr bwMode="auto">
          <a:xfrm flipH="1">
            <a:off x="2218267" y="3946286"/>
            <a:ext cx="865785" cy="1611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68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14B1B2-DDF1-4B89-EFD3-1C68BE6A5D4E}"/>
              </a:ext>
            </a:extLst>
          </p:cNvPr>
          <p:cNvCxnSpPr/>
          <p:nvPr/>
        </p:nvCxnSpPr>
        <p:spPr bwMode="auto">
          <a:xfrm flipH="1" flipV="1">
            <a:off x="2167467" y="4343400"/>
            <a:ext cx="932699" cy="1381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68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ED5248-7166-AAC3-1049-C4932877A653}"/>
              </a:ext>
            </a:extLst>
          </p:cNvPr>
          <p:cNvCxnSpPr/>
          <p:nvPr/>
        </p:nvCxnSpPr>
        <p:spPr bwMode="auto">
          <a:xfrm flipH="1" flipV="1">
            <a:off x="2446867" y="4487333"/>
            <a:ext cx="660401" cy="2540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680000">
              <a:schemeClr val="bg1"/>
            </a:outerShdw>
          </a:effectLst>
        </p:spPr>
      </p:cxnSp>
      <p:sp>
        <p:nvSpPr>
          <p:cNvPr id="52" name="Rectangle 18">
            <a:extLst>
              <a:ext uri="{FF2B5EF4-FFF2-40B4-BE49-F238E27FC236}">
                <a16:creationId xmlns:a16="http://schemas.microsoft.com/office/drawing/2014/main" id="{970BF121-2794-F816-8F44-9D0821AA1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1" y="5089969"/>
            <a:ext cx="257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Patella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ED01AF-9F79-AA2D-D5D5-0448ECBF4AB9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3106" y="5240868"/>
            <a:ext cx="1161294" cy="3376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680000">
              <a:schemeClr val="bg1"/>
            </a:outerShdw>
          </a:effectLst>
        </p:spPr>
      </p:cxnSp>
      <p:sp>
        <p:nvSpPr>
          <p:cNvPr id="54" name="Rectangle 18">
            <a:extLst>
              <a:ext uri="{FF2B5EF4-FFF2-40B4-BE49-F238E27FC236}">
                <a16:creationId xmlns:a16="http://schemas.microsoft.com/office/drawing/2014/main" id="{8617B4E8-6AE8-ABE3-0140-56661966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159" y="1921941"/>
            <a:ext cx="257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6D6F29-5D7C-E09C-32D6-79F1BAA4F9DE}"/>
              </a:ext>
            </a:extLst>
          </p:cNvPr>
          <p:cNvCxnSpPr/>
          <p:nvPr/>
        </p:nvCxnSpPr>
        <p:spPr bwMode="auto">
          <a:xfrm flipH="1" flipV="1">
            <a:off x="931333" y="2624667"/>
            <a:ext cx="1185335" cy="1524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700000">
              <a:schemeClr val="bg1"/>
            </a:outerShdw>
          </a:effec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BDEE4-B79C-7920-73F5-A72C492D5AFB}"/>
              </a:ext>
            </a:extLst>
          </p:cNvPr>
          <p:cNvCxnSpPr/>
          <p:nvPr/>
        </p:nvCxnSpPr>
        <p:spPr bwMode="auto">
          <a:xfrm flipH="1" flipV="1">
            <a:off x="1532467" y="1159933"/>
            <a:ext cx="482601" cy="59266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700000">
              <a:schemeClr val="bg1"/>
            </a:outerShdw>
          </a:effectLst>
        </p:spPr>
      </p:cxnSp>
      <p:sp>
        <p:nvSpPr>
          <p:cNvPr id="87" name="Freeform 126">
            <a:extLst>
              <a:ext uri="{FF2B5EF4-FFF2-40B4-BE49-F238E27FC236}">
                <a16:creationId xmlns:a16="http://schemas.microsoft.com/office/drawing/2014/main" id="{13C8D3EA-9F11-8D78-B2C2-2D6D713C153A}"/>
              </a:ext>
            </a:extLst>
          </p:cNvPr>
          <p:cNvSpPr/>
          <p:nvPr/>
        </p:nvSpPr>
        <p:spPr bwMode="auto">
          <a:xfrm>
            <a:off x="2370667" y="1600200"/>
            <a:ext cx="753533" cy="237067"/>
          </a:xfrm>
          <a:custGeom>
            <a:avLst/>
            <a:gdLst>
              <a:gd name="connsiteX0" fmla="*/ 203200 w 753533"/>
              <a:gd name="connsiteY0" fmla="*/ 8467 h 237067"/>
              <a:gd name="connsiteX1" fmla="*/ 753533 w 753533"/>
              <a:gd name="connsiteY1" fmla="*/ 0 h 237067"/>
              <a:gd name="connsiteX2" fmla="*/ 0 w 753533"/>
              <a:gd name="connsiteY2" fmla="*/ 237067 h 237067"/>
              <a:gd name="connsiteX3" fmla="*/ 0 w 753533"/>
              <a:gd name="connsiteY3" fmla="*/ 237067 h 23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33" h="237067">
                <a:moveTo>
                  <a:pt x="203200" y="8467"/>
                </a:moveTo>
                <a:lnTo>
                  <a:pt x="753533" y="0"/>
                </a:lnTo>
                <a:lnTo>
                  <a:pt x="0" y="237067"/>
                </a:lnTo>
                <a:lnTo>
                  <a:pt x="0" y="2370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254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C08F6195-AC42-F585-96B0-F25F14D9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68" y="61671"/>
            <a:ext cx="6596444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C2D0A-1FB8-D1F6-AEE1-7038720C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51BD2-21F9-93E7-82FF-610BAF5D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44" y="381000"/>
            <a:ext cx="4248912" cy="6096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E95AC2D-4099-DAAB-8C0B-E71D6DE6C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941" y="6242687"/>
            <a:ext cx="2135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(</a:t>
            </a:r>
            <a:r>
              <a:rPr lang="en-US" dirty="0" err="1">
                <a:latin typeface="Atkinson Hyperlegible" pitchFamily="50" charset="0"/>
              </a:rPr>
              <a:t>c</a:t>
            </a:r>
            <a:r>
              <a:rPr lang="en-US" dirty="0">
                <a:latin typeface="Atkinson Hyperlegible" pitchFamily="50" charset="0"/>
              </a:rPr>
              <a:t>) Posterior superficial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121D6E-4540-7ADB-AEE3-77BB67A7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677" y="6242687"/>
            <a:ext cx="16491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(d) Posterior deep view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6E39B01A-1A0F-E828-32A0-32EB90F0E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275" y="1965741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671B287C-DB7D-244B-EE9E-37C25FF4D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486" y="3547725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9BCF3D0E-5A3E-F424-F285-350019B8C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86" y="3617573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89CD52A4-22DC-9A08-719E-C872E415E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753" y="4122398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121F8C86-8CA4-8D81-E3D4-55CB147A6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753" y="5003990"/>
            <a:ext cx="14040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Calcaneal tendon (cut in posterior deep view)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7F460B31-0ED0-EA19-FCE5-78AB4DC29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264" y="567986"/>
            <a:ext cx="1067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Femur</a:t>
            </a:r>
            <a:endParaRPr lang="en-US" dirty="0">
              <a:latin typeface="Atkinson Hyperlegible" pitchFamily="50" charset="0"/>
              <a:ea typeface="Arial"/>
              <a:cs typeface="Arial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09B13D-AF49-DBC3-B10A-2695AF8AD729}"/>
              </a:ext>
            </a:extLst>
          </p:cNvPr>
          <p:cNvCxnSpPr/>
          <p:nvPr/>
        </p:nvCxnSpPr>
        <p:spPr bwMode="auto">
          <a:xfrm flipH="1">
            <a:off x="3565013" y="3784600"/>
            <a:ext cx="668320" cy="35314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D5E2F4-3931-0B0D-CEF2-A0155C26EBD0}"/>
              </a:ext>
            </a:extLst>
          </p:cNvPr>
          <p:cNvCxnSpPr/>
          <p:nvPr/>
        </p:nvCxnSpPr>
        <p:spPr bwMode="auto">
          <a:xfrm flipH="1" flipV="1">
            <a:off x="3827479" y="4168331"/>
            <a:ext cx="397388" cy="904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2D31BF-ADB2-D8AB-79A2-ACD542F04FA1}"/>
              </a:ext>
            </a:extLst>
          </p:cNvPr>
          <p:cNvCxnSpPr/>
          <p:nvPr/>
        </p:nvCxnSpPr>
        <p:spPr bwMode="auto">
          <a:xfrm flipH="1" flipV="1">
            <a:off x="3666067" y="4605867"/>
            <a:ext cx="567266" cy="49106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44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49807E-6EAA-22BB-521A-48003EC506AC}"/>
              </a:ext>
            </a:extLst>
          </p:cNvPr>
          <p:cNvCxnSpPr/>
          <p:nvPr/>
        </p:nvCxnSpPr>
        <p:spPr bwMode="auto">
          <a:xfrm rot="10800000" flipV="1">
            <a:off x="6072939" y="715094"/>
            <a:ext cx="4587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58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3BDE7F-D55A-D5E7-0048-1B64D4125FBA}"/>
              </a:ext>
            </a:extLst>
          </p:cNvPr>
          <p:cNvCxnSpPr>
            <a:endCxn id="23" idx="1"/>
          </p:cNvCxnSpPr>
          <p:nvPr/>
        </p:nvCxnSpPr>
        <p:spPr bwMode="auto">
          <a:xfrm>
            <a:off x="6341533" y="3683000"/>
            <a:ext cx="457953" cy="4939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E3F0DD-BD7A-0E44-7F22-37E705E57534}"/>
              </a:ext>
            </a:extLst>
          </p:cNvPr>
          <p:cNvCxnSpPr/>
          <p:nvPr/>
        </p:nvCxnSpPr>
        <p:spPr bwMode="auto">
          <a:xfrm flipH="1" flipV="1">
            <a:off x="5469467" y="3776133"/>
            <a:ext cx="521112" cy="1485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B844D4-DB7B-47EF-0D5A-35202D3344EB}"/>
              </a:ext>
            </a:extLst>
          </p:cNvPr>
          <p:cNvCxnSpPr/>
          <p:nvPr/>
        </p:nvCxnSpPr>
        <p:spPr bwMode="auto">
          <a:xfrm flipH="1">
            <a:off x="5327346" y="4233333"/>
            <a:ext cx="768654" cy="372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374579-140F-3E33-269B-C591A615CDC3}"/>
              </a:ext>
            </a:extLst>
          </p:cNvPr>
          <p:cNvCxnSpPr>
            <a:cxnSpLocks/>
          </p:cNvCxnSpPr>
          <p:nvPr/>
        </p:nvCxnSpPr>
        <p:spPr bwMode="auto">
          <a:xfrm flipH="1">
            <a:off x="5447323" y="4648200"/>
            <a:ext cx="580944" cy="4943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sp>
        <p:nvSpPr>
          <p:cNvPr id="53" name="Freeform 91">
            <a:extLst>
              <a:ext uri="{FF2B5EF4-FFF2-40B4-BE49-F238E27FC236}">
                <a16:creationId xmlns:a16="http://schemas.microsoft.com/office/drawing/2014/main" id="{F953C60B-01B0-F387-A104-6E5CF64B4B10}"/>
              </a:ext>
            </a:extLst>
          </p:cNvPr>
          <p:cNvSpPr/>
          <p:nvPr/>
        </p:nvSpPr>
        <p:spPr bwMode="auto">
          <a:xfrm>
            <a:off x="3048000" y="3344333"/>
            <a:ext cx="965200" cy="177800"/>
          </a:xfrm>
          <a:custGeom>
            <a:avLst/>
            <a:gdLst>
              <a:gd name="connsiteX0" fmla="*/ 397933 w 965200"/>
              <a:gd name="connsiteY0" fmla="*/ 16934 h 177800"/>
              <a:gd name="connsiteX1" fmla="*/ 0 w 965200"/>
              <a:gd name="connsiteY1" fmla="*/ 177800 h 177800"/>
              <a:gd name="connsiteX2" fmla="*/ 965200 w 9652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177800">
                <a:moveTo>
                  <a:pt x="397933" y="16934"/>
                </a:moveTo>
                <a:lnTo>
                  <a:pt x="0" y="177800"/>
                </a:lnTo>
                <a:lnTo>
                  <a:pt x="96520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254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55" name="Freeform 91">
            <a:extLst>
              <a:ext uri="{FF2B5EF4-FFF2-40B4-BE49-F238E27FC236}">
                <a16:creationId xmlns:a16="http://schemas.microsoft.com/office/drawing/2014/main" id="{08A5B370-3772-08DD-9AFD-D82526973229}"/>
              </a:ext>
            </a:extLst>
          </p:cNvPr>
          <p:cNvSpPr/>
          <p:nvPr/>
        </p:nvSpPr>
        <p:spPr bwMode="auto">
          <a:xfrm>
            <a:off x="3060700" y="1974261"/>
            <a:ext cx="965200" cy="177800"/>
          </a:xfrm>
          <a:custGeom>
            <a:avLst/>
            <a:gdLst>
              <a:gd name="connsiteX0" fmla="*/ 397933 w 965200"/>
              <a:gd name="connsiteY0" fmla="*/ 16934 h 177800"/>
              <a:gd name="connsiteX1" fmla="*/ 0 w 965200"/>
              <a:gd name="connsiteY1" fmla="*/ 177800 h 177800"/>
              <a:gd name="connsiteX2" fmla="*/ 965200 w 965200"/>
              <a:gd name="connsiteY2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177800">
                <a:moveTo>
                  <a:pt x="397933" y="16934"/>
                </a:moveTo>
                <a:lnTo>
                  <a:pt x="0" y="177800"/>
                </a:lnTo>
                <a:lnTo>
                  <a:pt x="96520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254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56" name="Rectangle 18">
            <a:extLst>
              <a:ext uri="{FF2B5EF4-FFF2-40B4-BE49-F238E27FC236}">
                <a16:creationId xmlns:a16="http://schemas.microsoft.com/office/drawing/2014/main" id="{EE4C3B72-20E9-1DBD-7141-C0177F2B3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042" y="3356000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ea typeface="Arial"/>
                <a:cs typeface="Arial"/>
              </a:rPr>
              <a:t>B</a:t>
            </a:r>
          </a:p>
        </p:txBody>
      </p:sp>
      <p:sp>
        <p:nvSpPr>
          <p:cNvPr id="57" name="Rectangle 18">
            <a:extLst>
              <a:ext uri="{FF2B5EF4-FFF2-40B4-BE49-F238E27FC236}">
                <a16:creationId xmlns:a16="http://schemas.microsoft.com/office/drawing/2014/main" id="{CECDF685-D5EC-6B3C-D67E-29D2E7B49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71" y="3596056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1D87692D-9B81-25CC-0A83-D55BD8AC2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986" y="4074067"/>
            <a:ext cx="1644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  <a:endParaRPr lang="en-US" b="1" dirty="0">
              <a:latin typeface="Atkinson Hyperlegible" pitchFamily="50" charset="0"/>
              <a:ea typeface="Arial"/>
              <a:cs typeface="Arial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F33DCBE-3447-298C-2C0C-B506EA06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44" y="-137007"/>
            <a:ext cx="6882981" cy="66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124C9-C1B7-4358-9289-F156335E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 descr="pap15_tabfig_10_03_03.jpg">
            <a:extLst>
              <a:ext uri="{FF2B5EF4-FFF2-40B4-BE49-F238E27FC236}">
                <a16:creationId xmlns:a16="http://schemas.microsoft.com/office/drawing/2014/main" id="{92A72D58-A2AE-4D92-AAE5-A30FC4A8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91767"/>
            <a:ext cx="8534400" cy="4474464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86DBC28-18CF-447A-B20C-20977D12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390" y="1085905"/>
            <a:ext cx="29162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23EA065-0482-4372-9107-D04E3AD9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162" y="5816862"/>
            <a:ext cx="3797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latin typeface="Atkinson Hyperlegible" pitchFamily="50" charset="0"/>
              </a:rPr>
              <a:t>Muscle fiber/Myocyte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6CC6C9C-7012-4733-B109-12A066857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15517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8D8C722-169B-4712-ACB1-67F17C3E2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21105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5AFB072-489E-4366-AABF-AC8E1704D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26439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E24751E-F68C-45B0-9B17-891E9FFC5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32535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52E0012-0927-4A7B-B809-6080477AB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550" y="5193480"/>
            <a:ext cx="2039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b="1" dirty="0">
                <a:latin typeface="Atkinson Hyperlegible" pitchFamily="50" charset="0"/>
              </a:rPr>
              <a:t>F</a:t>
            </a:r>
          </a:p>
        </p:txBody>
      </p: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CCB77B83-70A8-402E-90F1-B07C5006442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370850" y="1709049"/>
            <a:ext cx="769805" cy="1758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8046D3B9-C978-4FC2-9FFE-4493FFB95F8E}"/>
              </a:ext>
            </a:extLst>
          </p:cNvPr>
          <p:cNvCxnSpPr>
            <a:cxnSpLocks noChangeShapeType="1"/>
            <a:endCxn id="6" idx="1"/>
          </p:cNvCxnSpPr>
          <p:nvPr/>
        </p:nvCxnSpPr>
        <p:spPr bwMode="auto">
          <a:xfrm flipV="1">
            <a:off x="5667608" y="1735111"/>
            <a:ext cx="1323942" cy="3319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C6350C80-7A45-4926-B43B-0BA385F7DB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233394" y="2503461"/>
            <a:ext cx="695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Straight Connector 22">
            <a:extLst>
              <a:ext uri="{FF2B5EF4-FFF2-40B4-BE49-F238E27FC236}">
                <a16:creationId xmlns:a16="http://schemas.microsoft.com/office/drawing/2014/main" id="{E8EBBACC-ACBD-4D13-BDFE-C8DD7C04E2F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80263" y="2301055"/>
            <a:ext cx="1482725" cy="236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24">
            <a:extLst>
              <a:ext uri="{FF2B5EF4-FFF2-40B4-BE49-F238E27FC236}">
                <a16:creationId xmlns:a16="http://schemas.microsoft.com/office/drawing/2014/main" id="{523A9425-0B1A-49F4-9D71-CEFA2B5C01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0788" y="2570930"/>
            <a:ext cx="1031875" cy="2381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1ACDD583-A89A-4C61-8318-1E9C70E8D9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02588" y="3324992"/>
            <a:ext cx="625475" cy="1349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28">
            <a:extLst>
              <a:ext uri="{FF2B5EF4-FFF2-40B4-BE49-F238E27FC236}">
                <a16:creationId xmlns:a16="http://schemas.microsoft.com/office/drawing/2014/main" id="{005FB7C9-789A-4FA5-AB43-1F4CB1D909C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898505" y="4936659"/>
            <a:ext cx="520614" cy="37351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D2C43FF-776F-4300-9D6F-0D62E9F1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17" y="202420"/>
            <a:ext cx="8839966" cy="57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p15_tabfig_10_04.jpg">
            <a:extLst>
              <a:ext uri="{FF2B5EF4-FFF2-40B4-BE49-F238E27FC236}">
                <a16:creationId xmlns:a16="http://schemas.microsoft.com/office/drawing/2014/main" id="{96A3D388-B95E-4AC7-BE9F-0C02CFAD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" y="1083246"/>
            <a:ext cx="7391865" cy="2880724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10758205-52EF-49AE-9AA2-82E2F81D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1321430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A41C91C-0568-4CDE-A6BB-0CFF89FFF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1739647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569AC8E-DCCB-4744-AFD7-009CF16DA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2249654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08993FE-0F87-4F1A-8427-15CB1A913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065" y="3257246"/>
            <a:ext cx="1340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tkinson Hyperlegible" pitchFamily="50" charset="0"/>
              </a:rPr>
              <a:t>LM: 440x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7BE86C-C6DC-4440-A6CD-8EDB3E09596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41519" y="1470939"/>
            <a:ext cx="3423687" cy="132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AC800B-3D61-430E-AF54-D69821FF629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850377" y="1882539"/>
            <a:ext cx="2514829" cy="13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DE2A2-D48C-4AB1-A864-3AFC4393354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515472" y="2429890"/>
            <a:ext cx="849734" cy="132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A7C871-9DFF-40E9-8E2A-C1692DEE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90" y="1621771"/>
            <a:ext cx="7657240" cy="28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3">
            <a:extLst>
              <a:ext uri="{FF2B5EF4-FFF2-40B4-BE49-F238E27FC236}">
                <a16:creationId xmlns:a16="http://schemas.microsoft.com/office/drawing/2014/main" id="{E7174327-B4D6-4194-8842-845B3F44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483697"/>
            <a:ext cx="8531223" cy="5890607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63D07D3-7DE8-4FF8-BB7B-C3132E73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C0AB90-D10F-4B43-B4CF-FA6591990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586" y="5875527"/>
            <a:ext cx="531695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Atkinson Hyperlegible" pitchFamily="50" charset="0"/>
              </a:rPr>
              <a:t>(b) Enlarged view of the NMJ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670EFBA5-237F-4A9B-ADD1-55CFE7D19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46" y="4155910"/>
            <a:ext cx="9847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latin typeface="Atkinson Hyperlegible" pitchFamily="50" charset="0"/>
              </a:rPr>
              <a:t>A (space)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1A2E3A-A9A7-4544-A6EA-625505EF0E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1153" y="1369162"/>
            <a:ext cx="29444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7912E7FF-BD86-48EF-A500-3C42471538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35" y="1761763"/>
            <a:ext cx="785813" cy="116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6BF5AB-05C8-4B77-B39D-35AAC99738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128118" y="4462809"/>
            <a:ext cx="22900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25400" dir="2700000">
              <a:srgbClr val="FFFFFF">
                <a:alpha val="43000"/>
              </a:srgbClr>
            </a:outerShdw>
          </a:effectLst>
        </p:spPr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C159C0A8-E6A6-40F0-AFBB-18F7799DEF7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573961" y="2256165"/>
            <a:ext cx="465854" cy="67460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78A54D-1E50-4CA7-BEEC-842CEACA44C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97640" y="4320847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8A95C-7CD3-4117-900C-8766BDC00CD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96399" y="4604215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ECF973-AD85-4110-9A86-7BDF4DE7C58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288645" y="4464250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17D9BB-BBEE-482E-B4A8-7DB4BAC312E5}"/>
              </a:ext>
            </a:extLst>
          </p:cNvPr>
          <p:cNvSpPr/>
          <p:nvPr/>
        </p:nvSpPr>
        <p:spPr bwMode="auto">
          <a:xfrm>
            <a:off x="3133969" y="4060335"/>
            <a:ext cx="1706843" cy="1751949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5FA5B30F-8C8E-4F27-A97A-D6AE8F33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927" y="2009593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68B1F80A-7F4E-4D05-A172-E308BE473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548" y="1216986"/>
            <a:ext cx="17068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D (cell part)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1E534EA8-AA22-4887-9D8A-5E37F9862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892" y="1612814"/>
            <a:ext cx="18707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E (arrow representation)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465DCE9-04B1-4C50-A4E4-5C352F9F8C03}"/>
                  </a:ext>
                </a:extLst>
              </p14:cNvPr>
              <p14:cNvContentPartPr/>
              <p14:nvPr/>
            </p14:nvContentPartPr>
            <p14:xfrm>
              <a:off x="2611144" y="603911"/>
              <a:ext cx="3667320" cy="2151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465DCE9-04B1-4C50-A4E4-5C352F9F8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6744" y="589871"/>
                <a:ext cx="3695400" cy="217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25">
            <a:extLst>
              <a:ext uri="{FF2B5EF4-FFF2-40B4-BE49-F238E27FC236}">
                <a16:creationId xmlns:a16="http://schemas.microsoft.com/office/drawing/2014/main" id="{21D140D1-475A-4EB7-90C8-F3398CB39F4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68013" y="1488121"/>
            <a:ext cx="465854" cy="67460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Text Box 4">
            <a:extLst>
              <a:ext uri="{FF2B5EF4-FFF2-40B4-BE49-F238E27FC236}">
                <a16:creationId xmlns:a16="http://schemas.microsoft.com/office/drawing/2014/main" id="{263E7184-3734-46DA-A32E-C50859BBD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636" y="1171391"/>
            <a:ext cx="1098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 (cell)</a:t>
            </a:r>
            <a:endParaRPr lang="en-US" sz="1800" b="1" dirty="0">
              <a:latin typeface="Atkinson Hyperlegible" pitchFamily="50" charset="0"/>
            </a:endParaRPr>
          </a:p>
        </p:txBody>
      </p:sp>
      <p:sp>
        <p:nvSpPr>
          <p:cNvPr id="38" name="Left Bracket 24">
            <a:extLst>
              <a:ext uri="{FF2B5EF4-FFF2-40B4-BE49-F238E27FC236}">
                <a16:creationId xmlns:a16="http://schemas.microsoft.com/office/drawing/2014/main" id="{C67D420D-F79E-40C1-AAA4-4F2F010DCBFA}"/>
              </a:ext>
            </a:extLst>
          </p:cNvPr>
          <p:cNvSpPr>
            <a:spLocks/>
          </p:cNvSpPr>
          <p:nvPr/>
        </p:nvSpPr>
        <p:spPr bwMode="auto">
          <a:xfrm rot="10800000">
            <a:off x="6925582" y="4248950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09FE2F72-13F0-4CD4-B068-6E191786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9551" y="5058537"/>
            <a:ext cx="1098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 (cell)</a:t>
            </a:r>
            <a:endParaRPr lang="en-US" sz="1800" b="1" dirty="0">
              <a:latin typeface="Atkinson Hyperlegible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30283-AD17-40A2-AB28-D11F1A7CD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092" y="240515"/>
            <a:ext cx="8577815" cy="63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ceps, triceps and quadriceps: muscles drawing showing the 2, 3, and 4 connecting origins of each, respectively">
            <a:extLst>
              <a:ext uri="{FF2B5EF4-FFF2-40B4-BE49-F238E27FC236}">
                <a16:creationId xmlns:a16="http://schemas.microsoft.com/office/drawing/2014/main" id="{3FE7CBB7-58A3-487F-8DDA-F415A396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539" y="4883177"/>
            <a:ext cx="5121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57503-B7BD-4D95-A8B3-83979183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217" y="89647"/>
            <a:ext cx="5123424" cy="6858000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AE04F550-1E85-401A-90C8-F7B69625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217" y="2197161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817E88A-D153-4C33-A35F-0355D8050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15" y="162864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  <a:endParaRPr lang="en-US" sz="1800" b="1" dirty="0">
              <a:latin typeface="Atkinson Hyperlegible" pitchFamily="50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D33E7C-2C9A-4EB5-A7C4-D1C969CD7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571" y="4367311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sz="1800" b="1" dirty="0">
              <a:latin typeface="Atkinson Hyperlegible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28929-A6EF-491B-9BFA-FADEA4DA9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76" y="89647"/>
            <a:ext cx="517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01457-EDFA-077F-35D9-332F020E0EF4}"/>
              </a:ext>
            </a:extLst>
          </p:cNvPr>
          <p:cNvGrpSpPr>
            <a:grpSpLocks noChangeAspect="1"/>
          </p:cNvGrpSpPr>
          <p:nvPr/>
        </p:nvGrpSpPr>
        <p:grpSpPr>
          <a:xfrm>
            <a:off x="429720" y="342899"/>
            <a:ext cx="5140526" cy="4181475"/>
            <a:chOff x="1264920" y="381000"/>
            <a:chExt cx="7494161" cy="609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E41EAC-BE2D-983A-B605-645D136C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20" y="381000"/>
              <a:ext cx="6614160" cy="6096000"/>
            </a:xfrm>
            <a:prstGeom prst="rect">
              <a:avLst/>
            </a:prstGeom>
          </p:spPr>
        </p:pic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6FFCE2C8-18A6-14C9-D76D-9135E747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015" y="794230"/>
              <a:ext cx="2962066" cy="53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  <a:ea typeface="Arial"/>
                  <a:cs typeface="Arial"/>
                </a:rPr>
                <a:t>A</a:t>
              </a:r>
              <a:endParaRPr lang="en-US" dirty="0">
                <a:latin typeface="Atkinson Hyperlegible" pitchFamily="50" charset="0"/>
                <a:ea typeface="Arial"/>
                <a:cs typeface="Arial"/>
              </a:endParaRPr>
            </a:p>
          </p:txBody>
        </p:sp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FB4EAE11-7449-256E-7039-AD688DF2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306" y="3898354"/>
              <a:ext cx="2136775" cy="53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  <a:ea typeface="Arial"/>
                  <a:cs typeface="Arial"/>
                </a:rPr>
                <a:t>C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8EF060-D963-CF97-9179-B1C911E940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46984" y="1083860"/>
              <a:ext cx="725709" cy="1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220000">
                <a:schemeClr val="bg1"/>
              </a:outerShdw>
            </a:effec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62A0C5-806F-C3AA-8207-7D3B660F981A}"/>
                </a:ext>
              </a:extLst>
            </p:cNvPr>
            <p:cNvCxnSpPr/>
            <p:nvPr/>
          </p:nvCxnSpPr>
          <p:spPr bwMode="auto">
            <a:xfrm>
              <a:off x="5229928" y="3635333"/>
              <a:ext cx="1419366" cy="39795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220000">
                <a:schemeClr val="bg1"/>
              </a:outerShdw>
            </a:effectLst>
          </p:spPr>
        </p:cxnSp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F4B46EF6-80C9-0D74-595F-A467AF4FB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171" y="1698230"/>
            <a:ext cx="14656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ea typeface="Arial"/>
                <a:cs typeface="Arial"/>
              </a:rPr>
              <a:t>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A8C82E-4A77-BAFF-3F44-B02736BC19B8}"/>
              </a:ext>
            </a:extLst>
          </p:cNvPr>
          <p:cNvCxnSpPr>
            <a:cxnSpLocks/>
          </p:cNvCxnSpPr>
          <p:nvPr/>
        </p:nvCxnSpPr>
        <p:spPr bwMode="auto">
          <a:xfrm>
            <a:off x="2612461" y="1387870"/>
            <a:ext cx="1577222" cy="40291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220000">
              <a:schemeClr val="bg1"/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A9A86C-AEBB-D740-9F9B-70763B04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49" y="849141"/>
            <a:ext cx="5212532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B1A1A7-B453-2608-7905-7B4FF7F7926A}"/>
              </a:ext>
            </a:extLst>
          </p:cNvPr>
          <p:cNvGrpSpPr>
            <a:grpSpLocks noChangeAspect="1"/>
          </p:cNvGrpSpPr>
          <p:nvPr/>
        </p:nvGrpSpPr>
        <p:grpSpPr>
          <a:xfrm>
            <a:off x="120413" y="152401"/>
            <a:ext cx="6374746" cy="3603721"/>
            <a:chOff x="214313" y="911351"/>
            <a:chExt cx="8929687" cy="50480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E31E2D-9962-2AE7-1083-CBEAF96D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11351"/>
              <a:ext cx="8534402" cy="5035296"/>
            </a:xfrm>
            <a:prstGeom prst="rect">
              <a:avLst/>
            </a:prstGeom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7EF01B32-F026-37BB-8384-3B3200A54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182" y="5651436"/>
              <a:ext cx="563977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(a) Lateral view of right eyeball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FF01BE-4003-6238-6882-4F5A4204D3AE}"/>
                </a:ext>
              </a:extLst>
            </p:cNvPr>
            <p:cNvCxnSpPr/>
            <p:nvPr/>
          </p:nvCxnSpPr>
          <p:spPr bwMode="auto">
            <a:xfrm flipV="1">
              <a:off x="1702329" y="4724400"/>
              <a:ext cx="3309938" cy="65239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A4D97A96-6AE4-F2D4-187A-EEE5AB9A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205" y="1336490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CBC7AE-BBAD-4972-98BB-0B012855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196" y="2312069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952EAE-CA31-E4BA-A39F-F4545000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9" y="274776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C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67678-F087-4453-0105-BEB7028C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39" y="3019212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Optic nerve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7FAE20-6582-3820-1E2C-5968F86F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12" y="3356238"/>
              <a:ext cx="2182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Common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tendinous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 ring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A6A102-D053-F499-C19B-53F100EF9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8" y="4018855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792BFA-AF9E-4836-2AF1-4C6E72A45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3" y="4393607"/>
              <a:ext cx="2182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Sphenoid bone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0844E-2DCA-8D80-0DB3-94883EDEF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714" y="480462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414799-5C5B-21EF-CCFE-D38671DD5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718" y="525612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F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979C74-F123-9AC3-9D7C-8BD27975E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1563088"/>
              <a:ext cx="1579562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Frontal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bone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D162F-BCDA-8BDF-4F4B-CD8B5F37F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659521"/>
              <a:ext cx="157956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Eye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E7836923-D3CF-8173-12CD-6A4FCB646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0" y="5080463"/>
              <a:ext cx="1111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Maxilla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404CC-C3D4-AED0-47C4-F066F8E40623}"/>
                </a:ext>
              </a:extLst>
            </p:cNvPr>
            <p:cNvCxnSpPr/>
            <p:nvPr/>
          </p:nvCxnSpPr>
          <p:spPr bwMode="auto">
            <a:xfrm flipV="1">
              <a:off x="1575858" y="4351867"/>
              <a:ext cx="2547409" cy="61324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3146FC-399E-A55F-E77C-A908AB2A00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75127" y="4572000"/>
              <a:ext cx="422540" cy="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EF5236-1D34-E705-F748-3C9E6F327255}"/>
                </a:ext>
              </a:extLst>
            </p:cNvPr>
            <p:cNvCxnSpPr/>
            <p:nvPr/>
          </p:nvCxnSpPr>
          <p:spPr bwMode="auto">
            <a:xfrm flipV="1">
              <a:off x="1582738" y="3818467"/>
              <a:ext cx="2421995" cy="361357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112EF0-8B66-819F-7E87-2DB18FD71769}"/>
                </a:ext>
              </a:extLst>
            </p:cNvPr>
            <p:cNvCxnSpPr/>
            <p:nvPr/>
          </p:nvCxnSpPr>
          <p:spPr bwMode="auto">
            <a:xfrm flipV="1">
              <a:off x="2279121" y="3657600"/>
              <a:ext cx="624946" cy="9941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A8B004-757E-5818-9106-C02BE443C9A4}"/>
                </a:ext>
              </a:extLst>
            </p:cNvPr>
            <p:cNvCxnSpPr/>
            <p:nvPr/>
          </p:nvCxnSpPr>
          <p:spPr bwMode="auto">
            <a:xfrm>
              <a:off x="1576388" y="3367552"/>
              <a:ext cx="997479" cy="6991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FCD26BA-A15C-B350-8A24-74CB870A2A21}"/>
                </a:ext>
              </a:extLst>
            </p:cNvPr>
            <p:cNvCxnSpPr/>
            <p:nvPr/>
          </p:nvCxnSpPr>
          <p:spPr bwMode="auto">
            <a:xfrm>
              <a:off x="1561042" y="2964327"/>
              <a:ext cx="2773891" cy="37154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2A1917-E34C-67A9-1D9D-D3E8CB36BD2B}"/>
                </a:ext>
              </a:extLst>
            </p:cNvPr>
            <p:cNvCxnSpPr/>
            <p:nvPr/>
          </p:nvCxnSpPr>
          <p:spPr bwMode="auto">
            <a:xfrm>
              <a:off x="1729847" y="2592324"/>
              <a:ext cx="2647420" cy="303276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23D598-AC9D-9774-5414-8699E23FAE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9750" y="1609133"/>
              <a:ext cx="3510759" cy="63107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06588992-A18F-EB23-1CE1-19F211B30EF8}"/>
                </a:ext>
              </a:extLst>
            </p:cNvPr>
            <p:cNvSpPr/>
            <p:nvPr/>
          </p:nvSpPr>
          <p:spPr bwMode="auto">
            <a:xfrm>
              <a:off x="6451600" y="1661513"/>
              <a:ext cx="1120775" cy="357188"/>
            </a:xfrm>
            <a:custGeom>
              <a:avLst/>
              <a:gdLst>
                <a:gd name="connsiteX0" fmla="*/ 0 w 1016000"/>
                <a:gd name="connsiteY0" fmla="*/ 0 h 357188"/>
                <a:gd name="connsiteX1" fmla="*/ 1016000 w 1016000"/>
                <a:gd name="connsiteY1" fmla="*/ 55563 h 357188"/>
                <a:gd name="connsiteX2" fmla="*/ 349250 w 1016000"/>
                <a:gd name="connsiteY2" fmla="*/ 357188 h 357188"/>
                <a:gd name="connsiteX3" fmla="*/ 349250 w 1016000"/>
                <a:gd name="connsiteY3" fmla="*/ 357188 h 35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000" h="357188">
                  <a:moveTo>
                    <a:pt x="0" y="0"/>
                  </a:moveTo>
                  <a:lnTo>
                    <a:pt x="1016000" y="55563"/>
                  </a:lnTo>
                  <a:lnTo>
                    <a:pt x="349250" y="357188"/>
                  </a:lnTo>
                  <a:lnTo>
                    <a:pt x="349250" y="357188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F579E-0613-2F16-CD13-953C4F3E0310}"/>
                </a:ext>
              </a:extLst>
            </p:cNvPr>
            <p:cNvCxnSpPr/>
            <p:nvPr/>
          </p:nvCxnSpPr>
          <p:spPr bwMode="auto">
            <a:xfrm flipV="1">
              <a:off x="6040438" y="2813509"/>
              <a:ext cx="1517650" cy="300037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020000">
                <a:sysClr val="window" lastClr="FFFFFF"/>
              </a:outerShdw>
            </a:effec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0ADFD3-8BF5-28A0-0E82-65766D4B71A1}"/>
                </a:ext>
              </a:extLst>
            </p:cNvPr>
            <p:cNvCxnSpPr/>
            <p:nvPr/>
          </p:nvCxnSpPr>
          <p:spPr bwMode="auto">
            <a:xfrm>
              <a:off x="6053667" y="5269376"/>
              <a:ext cx="1956858" cy="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020000">
                <a:sysClr val="window" lastClr="FFFFFF"/>
              </a:outerShdw>
            </a:effectLst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865401-0BD8-89DA-D0C1-BFDBC3B4F11E}"/>
              </a:ext>
            </a:extLst>
          </p:cNvPr>
          <p:cNvGrpSpPr/>
          <p:nvPr/>
        </p:nvGrpSpPr>
        <p:grpSpPr>
          <a:xfrm>
            <a:off x="3599310" y="976375"/>
            <a:ext cx="1066320" cy="875520"/>
            <a:chOff x="6371085" y="1290700"/>
            <a:chExt cx="10663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FBCC55-1027-FC8A-9412-A1DC9AE5A00C}"/>
                    </a:ext>
                  </a:extLst>
                </p14:cNvPr>
                <p14:cNvContentPartPr/>
                <p14:nvPr/>
              </p14:nvContentPartPr>
              <p14:xfrm>
                <a:off x="6375045" y="1290700"/>
                <a:ext cx="1062360" cy="25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FBCC55-1027-FC8A-9412-A1DC9AE5A0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8925" y="1284580"/>
                  <a:ext cx="1074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0D5E37E-02D8-0083-1BED-80E6BD907169}"/>
                    </a:ext>
                  </a:extLst>
                </p14:cNvPr>
                <p14:cNvContentPartPr/>
                <p14:nvPr/>
              </p14:nvContentPartPr>
              <p14:xfrm>
                <a:off x="7118445" y="1558900"/>
                <a:ext cx="6480" cy="1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0D5E37E-02D8-0083-1BED-80E6BD9071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2325" y="1552780"/>
                  <a:ext cx="187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ADD442-8C8B-C523-1C7B-6F8C5B62812C}"/>
                    </a:ext>
                  </a:extLst>
                </p14:cNvPr>
                <p14:cNvContentPartPr/>
                <p14:nvPr/>
              </p14:nvContentPartPr>
              <p14:xfrm>
                <a:off x="7065525" y="1574740"/>
                <a:ext cx="1188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ADD442-8C8B-C523-1C7B-6F8C5B6281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05" y="1568620"/>
                  <a:ext cx="24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682B81-9707-7324-4FB0-BD131AA9E923}"/>
                    </a:ext>
                  </a:extLst>
                </p14:cNvPr>
                <p14:cNvContentPartPr/>
                <p14:nvPr/>
              </p14:nvContentPartPr>
              <p14:xfrm>
                <a:off x="6371085" y="1593820"/>
                <a:ext cx="649080" cy="57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682B81-9707-7324-4FB0-BD131AA9E9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64965" y="1587700"/>
                  <a:ext cx="661320" cy="58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2E37D03-DE84-7748-5752-9B1F4B543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005" y="1736792"/>
            <a:ext cx="639525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5A376-A800-0DF5-F25A-9F8A2E6C1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2117" b="44771"/>
          <a:stretch/>
        </p:blipFill>
        <p:spPr bwMode="auto">
          <a:xfrm>
            <a:off x="1509348" y="240508"/>
            <a:ext cx="4309938" cy="49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84669A-CB2F-88E9-A21F-EEFF4DAA7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749" y="778331"/>
            <a:ext cx="1416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  <a:ea typeface="Arial"/>
                <a:cs typeface="Arial"/>
              </a:rPr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9B2D1A-5249-E2AC-8957-9C2D107A328A}"/>
              </a:ext>
            </a:extLst>
          </p:cNvPr>
          <p:cNvCxnSpPr>
            <a:cxnSpLocks/>
          </p:cNvCxnSpPr>
          <p:nvPr/>
        </p:nvCxnSpPr>
        <p:spPr bwMode="auto">
          <a:xfrm>
            <a:off x="1671929" y="962997"/>
            <a:ext cx="1750157" cy="480450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ysClr val="window" lastClr="FFFFFF"/>
            </a:outerShdw>
          </a:effectLst>
        </p:spPr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B85C7BDE-1A57-37A6-79D5-F05A12D05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964" y="2862125"/>
            <a:ext cx="1416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  <a:ea typeface="Arial"/>
                <a:cs typeface="Arial"/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A63101-85A3-FA84-787A-D4DE9CF60E48}"/>
              </a:ext>
            </a:extLst>
          </p:cNvPr>
          <p:cNvCxnSpPr>
            <a:cxnSpLocks/>
          </p:cNvCxnSpPr>
          <p:nvPr/>
        </p:nvCxnSpPr>
        <p:spPr bwMode="auto">
          <a:xfrm>
            <a:off x="1578622" y="3046791"/>
            <a:ext cx="2276671" cy="0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ysClr val="window" lastClr="FFFFFF"/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8941E-B023-F6CD-0434-400A4721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27" y="734928"/>
            <a:ext cx="4572396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497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Atkinson Hyperlegible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3</cp:revision>
  <dcterms:created xsi:type="dcterms:W3CDTF">2023-09-23T23:41:31Z</dcterms:created>
  <dcterms:modified xsi:type="dcterms:W3CDTF">2023-10-04T05:39:48Z</dcterms:modified>
</cp:coreProperties>
</file>